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4"/>
  </p:sldMasterIdLst>
  <p:notesMasterIdLst>
    <p:notesMasterId r:id="rId18"/>
  </p:notesMasterIdLst>
  <p:sldIdLst>
    <p:sldId id="256" r:id="rId5"/>
    <p:sldId id="261" r:id="rId6"/>
    <p:sldId id="311" r:id="rId7"/>
    <p:sldId id="313" r:id="rId8"/>
    <p:sldId id="312" r:id="rId9"/>
    <p:sldId id="314" r:id="rId10"/>
    <p:sldId id="315" r:id="rId11"/>
    <p:sldId id="316" r:id="rId12"/>
    <p:sldId id="317" r:id="rId13"/>
    <p:sldId id="318" r:id="rId14"/>
    <p:sldId id="319" r:id="rId15"/>
    <p:sldId id="320" r:id="rId16"/>
    <p:sldId id="321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Libre Baskerville" panose="020B0604020202020204" charset="0"/>
      <p:regular r:id="rId23"/>
      <p:bold r:id="rId24"/>
      <p:italic r:id="rId25"/>
    </p:embeddedFont>
    <p:embeddedFont>
      <p:font typeface="Nunito Light" panose="020B0604020202020204" charset="-18"/>
      <p:regular r:id="rId26"/>
      <p:italic r:id="rId27"/>
    </p:embeddedFont>
    <p:embeddedFont>
      <p:font typeface="Source Sans 3" panose="020B060402020202020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Zadana sekcija" id="{2F72B5BC-EC96-4092-8941-58AD555E9990}">
          <p14:sldIdLst>
            <p14:sldId id="256"/>
            <p14:sldId id="261"/>
            <p14:sldId id="311"/>
            <p14:sldId id="313"/>
            <p14:sldId id="312"/>
            <p14:sldId id="314"/>
            <p14:sldId id="315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8618369-19D7-46B8-A918-11005A8D38F1}">
  <a:tblStyle styleId="{28618369-19D7-46B8-A918-11005A8D38F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B83F1D-AB01-4F2C-BD11-E6E2D3A0184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927" autoAdjust="0"/>
    <p:restoredTop sz="94660"/>
  </p:normalViewPr>
  <p:slideViewPr>
    <p:cSldViewPr snapToGrid="0">
      <p:cViewPr varScale="1">
        <p:scale>
          <a:sx n="90" d="100"/>
          <a:sy n="90" d="100"/>
        </p:scale>
        <p:origin x="10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customXml" Target="../customXml/item3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066618D8-DA08-48B2-9BDD-DC19678C50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8012E980-1791-4594-864E-3F0B630ABC2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B0FE3BF3-4F2C-4A3E-9A54-341636943FA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3008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7A45E027-005E-1938-9ECD-235AAD7B76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EA4045B8-AD24-6343-1A48-B9847024A1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7B3612B6-1134-E0C4-F01E-EC18B64536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07881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3805BCDE-8E41-5099-03E4-517CD6D7C1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00016182-6CE5-DBFD-7A0C-08885FFCC3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1E05FD12-094D-0473-9624-81126198E2A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0770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3">
          <a:extLst>
            <a:ext uri="{FF2B5EF4-FFF2-40B4-BE49-F238E27FC236}">
              <a16:creationId xmlns:a16="http://schemas.microsoft.com/office/drawing/2014/main" id="{48350D7C-D154-C075-1EE0-007210454C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" name="Google Shape;2344;g54dda1946d_6_322:notes">
            <a:extLst>
              <a:ext uri="{FF2B5EF4-FFF2-40B4-BE49-F238E27FC236}">
                <a16:creationId xmlns:a16="http://schemas.microsoft.com/office/drawing/2014/main" id="{0AAE4791-9BD9-9C30-A3D9-7860810B646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5" name="Google Shape;2345;g54dda1946d_6_322:notes">
            <a:extLst>
              <a:ext uri="{FF2B5EF4-FFF2-40B4-BE49-F238E27FC236}">
                <a16:creationId xmlns:a16="http://schemas.microsoft.com/office/drawing/2014/main" id="{9765824B-CE9D-D646-C21E-5FB12A4FEE3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46187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F64AB814-A7E8-B307-7BE9-BA2A4C904E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76FBDE4F-769D-4C9F-DD6C-64992EE0BCE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1A0F3A95-B023-139E-5385-8717061613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36564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105FC0DA-A388-E5C0-9046-4516582AEF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98868998-A430-E7F7-6444-2034C30516C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95BEFADB-F495-0FC0-C92D-6BC7DEF2257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20130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B7F20584-C94F-44EF-EE7B-A36AA04D3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AB977997-561C-7CB5-A332-2B356B66AFF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30B5F529-0B90-B24F-FA88-EFDA414B810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26558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21CBA750-2EEB-CD0D-5BB1-1FC20CE3A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CADA2BE5-6307-092F-D491-CAF55C627E1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77071AA9-3755-E05B-AAC6-4FBF1F06805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325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6095C9E7-665B-992C-84C5-5427BA5B0D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152CBA83-ABC3-DEFE-369C-9B490D82872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BAE1DCB9-1427-892F-E26B-41FC1F30C99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020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6">
          <a:extLst>
            <a:ext uri="{FF2B5EF4-FFF2-40B4-BE49-F238E27FC236}">
              <a16:creationId xmlns:a16="http://schemas.microsoft.com/office/drawing/2014/main" id="{924E2E1F-4FCD-E630-EE62-CDDD6F80EE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7" name="Google Shape;2337;g14072739ea5_12_0:notes">
            <a:extLst>
              <a:ext uri="{FF2B5EF4-FFF2-40B4-BE49-F238E27FC236}">
                <a16:creationId xmlns:a16="http://schemas.microsoft.com/office/drawing/2014/main" id="{60989B0F-2DAD-0AD8-903C-127853B1430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8" name="Google Shape;2338;g14072739ea5_12_0:notes">
            <a:extLst>
              <a:ext uri="{FF2B5EF4-FFF2-40B4-BE49-F238E27FC236}">
                <a16:creationId xmlns:a16="http://schemas.microsoft.com/office/drawing/2014/main" id="{969ADA30-6E46-FC54-B1C5-B0D2BA4E92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611960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11" name="Google Shape;11;p2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" name="Google Shape;19;p2"/>
          <p:cNvSpPr txBox="1">
            <a:spLocks noGrp="1"/>
          </p:cNvSpPr>
          <p:nvPr>
            <p:ph type="ctrTitle"/>
          </p:nvPr>
        </p:nvSpPr>
        <p:spPr>
          <a:xfrm>
            <a:off x="2361575" y="1453450"/>
            <a:ext cx="4421100" cy="2055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ubTitle" idx="1"/>
          </p:nvPr>
        </p:nvSpPr>
        <p:spPr>
          <a:xfrm>
            <a:off x="2494100" y="3578625"/>
            <a:ext cx="415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8" name="Google Shape;78;p7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79" name="Google Shape;79;p7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7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7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7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7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7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7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7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4613575" y="945275"/>
            <a:ext cx="38172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4613575" y="2124600"/>
            <a:ext cx="3817200" cy="229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Source Sans 3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89" name="Google Shape;89;p7"/>
          <p:cNvSpPr>
            <a:spLocks noGrp="1"/>
          </p:cNvSpPr>
          <p:nvPr>
            <p:ph type="pic" idx="2"/>
          </p:nvPr>
        </p:nvSpPr>
        <p:spPr>
          <a:xfrm>
            <a:off x="938600" y="1061400"/>
            <a:ext cx="3020700" cy="3020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_AND_BODY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7" name="Google Shape;217;p18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218" name="Google Shape;218;p18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8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8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8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8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8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8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8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8"/>
          <p:cNvSpPr txBox="1">
            <a:spLocks noGrp="1"/>
          </p:cNvSpPr>
          <p:nvPr>
            <p:ph type="title"/>
          </p:nvPr>
        </p:nvSpPr>
        <p:spPr>
          <a:xfrm>
            <a:off x="720000" y="5974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18"/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704000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9" name="Google Shape;259;p21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260" name="Google Shape;260;p21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1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1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1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1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1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1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1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8" name="Google Shape;268;p21"/>
          <p:cNvSpPr txBox="1">
            <a:spLocks noGrp="1"/>
          </p:cNvSpPr>
          <p:nvPr>
            <p:ph type="title"/>
          </p:nvPr>
        </p:nvSpPr>
        <p:spPr>
          <a:xfrm>
            <a:off x="1144550" y="597425"/>
            <a:ext cx="6855300" cy="9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9pPr>
          </a:lstStyle>
          <a:p>
            <a:endParaRPr/>
          </a:p>
        </p:txBody>
      </p:sp>
      <p:sp>
        <p:nvSpPr>
          <p:cNvPr id="269" name="Google Shape;269;p21"/>
          <p:cNvSpPr txBox="1">
            <a:spLocks noGrp="1"/>
          </p:cNvSpPr>
          <p:nvPr>
            <p:ph type="subTitle" idx="1"/>
          </p:nvPr>
        </p:nvSpPr>
        <p:spPr>
          <a:xfrm>
            <a:off x="4825664" y="2070950"/>
            <a:ext cx="3174000" cy="18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21"/>
          <p:cNvSpPr txBox="1">
            <a:spLocks noGrp="1"/>
          </p:cNvSpPr>
          <p:nvPr>
            <p:ph type="subTitle" idx="2"/>
          </p:nvPr>
        </p:nvSpPr>
        <p:spPr>
          <a:xfrm>
            <a:off x="1144550" y="2070950"/>
            <a:ext cx="3174000" cy="189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2" name="Google Shape;40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03" name="Google Shape;403;p29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404" name="Google Shape;404;p29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9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9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9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29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29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29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29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29"/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413" name="Google Shape;413;p29"/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29"/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29"/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29"/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29"/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29"/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29"/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29"/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29"/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29"/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29"/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29"/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29"/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29"/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29"/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29"/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29"/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29"/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29"/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29"/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29"/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29"/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29"/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29"/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29"/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29"/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29"/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29"/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29"/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29"/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29"/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29"/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29"/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9"/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9"/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9"/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9"/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29"/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29"/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29"/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29"/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9"/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9"/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9"/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9"/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9"/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9"/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9"/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9"/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9"/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29"/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29"/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9"/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9"/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9"/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9"/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9"/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9"/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9"/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9"/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9"/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29"/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29"/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9"/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9"/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9"/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9"/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9"/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9"/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9"/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9"/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9"/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9"/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9"/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9"/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9"/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9"/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9"/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9"/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9"/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9"/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9"/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9"/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9"/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9"/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9"/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9"/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9"/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9"/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9"/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9"/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9"/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9"/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9"/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9"/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9"/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9"/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9"/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9"/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9"/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9"/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9"/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9"/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9"/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9"/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9"/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9"/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9"/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9"/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9"/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9"/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9"/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9"/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9"/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9"/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9"/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9"/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9"/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9"/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9"/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9"/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9"/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9"/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9"/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9"/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9"/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9"/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9"/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9"/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9"/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9"/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9"/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9"/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9"/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9"/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9"/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9"/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9"/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9"/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9"/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9"/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9"/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9"/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9"/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9"/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9"/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9"/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29"/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29"/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29"/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29"/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29"/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29"/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29"/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29"/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29"/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29"/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29"/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29"/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29"/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29"/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29"/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29"/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29"/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29"/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29"/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29"/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29"/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29"/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29"/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29"/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29"/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29"/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29"/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29"/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29"/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29"/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29"/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29"/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29"/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29"/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29"/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29"/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29"/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29"/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29"/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29"/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29"/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29"/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29"/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29"/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29"/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29"/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29"/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29"/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29"/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29"/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29"/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29"/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29"/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29"/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29"/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29"/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29"/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29"/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29"/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29"/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29"/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29"/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29"/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29"/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9"/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9"/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29"/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29"/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29"/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29"/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29"/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29"/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29"/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29"/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29"/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29"/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29"/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29"/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29"/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29"/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29"/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9"/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29"/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9"/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9"/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29"/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29"/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29"/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29"/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9"/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9"/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9"/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9"/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9"/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9"/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9"/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9"/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9"/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9"/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9"/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29"/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9"/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9"/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29"/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29"/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9"/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29"/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9"/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29"/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29"/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9"/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29"/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29"/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29"/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29"/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29"/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29"/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29"/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9"/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29"/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9"/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9"/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29"/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29"/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29"/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29"/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29"/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29"/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29"/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9"/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29"/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29"/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9"/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29"/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29"/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29"/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29"/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29"/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29"/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29"/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29"/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9"/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9"/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29"/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29"/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29"/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9"/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9"/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9"/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9"/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9"/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29"/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29"/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29"/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29"/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29"/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9"/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9"/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9"/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9"/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9"/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9"/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9"/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9"/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9"/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9"/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9"/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9"/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9"/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9"/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9"/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9"/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9"/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9"/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9"/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9"/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9"/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9"/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9"/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9"/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9"/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9"/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9"/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9"/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9"/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9"/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9"/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9"/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9"/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9"/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9"/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9"/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9"/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9"/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9"/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9"/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9"/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9"/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9"/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9"/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9"/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9"/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9"/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9"/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9"/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9"/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9"/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9"/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9"/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9"/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9"/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9"/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9"/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9"/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9"/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9"/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9"/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29"/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29"/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29"/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9"/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9"/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9"/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9"/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9"/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9"/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9"/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9"/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9"/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9"/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9"/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9"/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9"/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9"/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9"/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9"/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9"/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9"/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9"/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9"/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9"/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9"/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9"/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9"/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9"/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9"/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9"/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9"/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9"/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9"/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9"/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9"/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9"/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9"/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9"/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9"/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9"/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9"/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9"/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9"/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9"/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9"/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9"/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9"/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9"/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9"/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9"/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9"/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9"/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9"/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3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14" y="0"/>
            <a:ext cx="9142571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71" name="Google Shape;871;p30"/>
          <p:cNvGrpSpPr/>
          <p:nvPr/>
        </p:nvGrpSpPr>
        <p:grpSpPr>
          <a:xfrm>
            <a:off x="142661" y="137224"/>
            <a:ext cx="8858677" cy="4869053"/>
            <a:chOff x="246225" y="895325"/>
            <a:chExt cx="7115975" cy="3911200"/>
          </a:xfrm>
        </p:grpSpPr>
        <p:sp>
          <p:nvSpPr>
            <p:cNvPr id="872" name="Google Shape;872;p30"/>
            <p:cNvSpPr/>
            <p:nvPr/>
          </p:nvSpPr>
          <p:spPr>
            <a:xfrm>
              <a:off x="246225" y="895325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5"/>
                  </a:lnTo>
                  <a:lnTo>
                    <a:pt x="1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0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0"/>
            <p:cNvSpPr/>
            <p:nvPr/>
          </p:nvSpPr>
          <p:spPr>
            <a:xfrm>
              <a:off x="374325" y="1023425"/>
              <a:ext cx="6859800" cy="3655000"/>
            </a:xfrm>
            <a:custGeom>
              <a:avLst/>
              <a:gdLst/>
              <a:ahLst/>
              <a:cxnLst/>
              <a:rect l="l" t="t" r="r" b="b"/>
              <a:pathLst>
                <a:path w="274392" h="146200" fill="none" extrusionOk="0">
                  <a:moveTo>
                    <a:pt x="1" y="1"/>
                  </a:moveTo>
                  <a:lnTo>
                    <a:pt x="274391" y="1"/>
                  </a:lnTo>
                  <a:lnTo>
                    <a:pt x="274391" y="146200"/>
                  </a:lnTo>
                  <a:lnTo>
                    <a:pt x="1" y="146200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0"/>
            <p:cNvSpPr/>
            <p:nvPr/>
          </p:nvSpPr>
          <p:spPr>
            <a:xfrm>
              <a:off x="469300" y="1108400"/>
              <a:ext cx="6669850" cy="3485050"/>
            </a:xfrm>
            <a:custGeom>
              <a:avLst/>
              <a:gdLst/>
              <a:ahLst/>
              <a:cxnLst/>
              <a:rect l="l" t="t" r="r" b="b"/>
              <a:pathLst>
                <a:path w="266794" h="139402" fill="none" extrusionOk="0">
                  <a:moveTo>
                    <a:pt x="1" y="1"/>
                  </a:moveTo>
                  <a:lnTo>
                    <a:pt x="266793" y="1"/>
                  </a:lnTo>
                  <a:lnTo>
                    <a:pt x="266793" y="139401"/>
                  </a:lnTo>
                  <a:lnTo>
                    <a:pt x="1" y="139401"/>
                  </a:ln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0"/>
            <p:cNvSpPr/>
            <p:nvPr/>
          </p:nvSpPr>
          <p:spPr>
            <a:xfrm>
              <a:off x="299025" y="955950"/>
              <a:ext cx="7010700" cy="3789950"/>
            </a:xfrm>
            <a:custGeom>
              <a:avLst/>
              <a:gdLst/>
              <a:ahLst/>
              <a:cxnLst/>
              <a:rect l="l" t="t" r="r" b="b"/>
              <a:pathLst>
                <a:path w="280428" h="151598" fill="none" extrusionOk="0">
                  <a:moveTo>
                    <a:pt x="277041" y="151598"/>
                  </a:moveTo>
                  <a:lnTo>
                    <a:pt x="3387" y="151598"/>
                  </a:lnTo>
                  <a:cubicBezTo>
                    <a:pt x="3387" y="149723"/>
                    <a:pt x="1863" y="148211"/>
                    <a:pt x="1" y="148211"/>
                  </a:cubicBezTo>
                  <a:lnTo>
                    <a:pt x="1" y="3387"/>
                  </a:lnTo>
                  <a:cubicBezTo>
                    <a:pt x="1863" y="3387"/>
                    <a:pt x="3387" y="1875"/>
                    <a:pt x="3387" y="0"/>
                  </a:cubicBezTo>
                  <a:lnTo>
                    <a:pt x="277041" y="0"/>
                  </a:lnTo>
                  <a:cubicBezTo>
                    <a:pt x="277041" y="1875"/>
                    <a:pt x="278553" y="3387"/>
                    <a:pt x="280427" y="3387"/>
                  </a:cubicBezTo>
                  <a:lnTo>
                    <a:pt x="280427" y="148211"/>
                  </a:lnTo>
                  <a:cubicBezTo>
                    <a:pt x="278553" y="148211"/>
                    <a:pt x="277041" y="149723"/>
                    <a:pt x="277041" y="151598"/>
                  </a:cubicBezTo>
                  <a:close/>
                </a:path>
              </a:pathLst>
            </a:custGeom>
            <a:noFill/>
            <a:ln w="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0"/>
            <p:cNvSpPr/>
            <p:nvPr/>
          </p:nvSpPr>
          <p:spPr>
            <a:xfrm>
              <a:off x="7234100" y="895325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5"/>
                  </a:lnTo>
                  <a:lnTo>
                    <a:pt x="0" y="5125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0"/>
            <p:cNvSpPr/>
            <p:nvPr/>
          </p:nvSpPr>
          <p:spPr>
            <a:xfrm>
              <a:off x="246225" y="4678400"/>
              <a:ext cx="128125" cy="128125"/>
            </a:xfrm>
            <a:custGeom>
              <a:avLst/>
              <a:gdLst/>
              <a:ahLst/>
              <a:cxnLst/>
              <a:rect l="l" t="t" r="r" b="b"/>
              <a:pathLst>
                <a:path w="5125" h="5125" fill="none" extrusionOk="0">
                  <a:moveTo>
                    <a:pt x="1" y="1"/>
                  </a:moveTo>
                  <a:lnTo>
                    <a:pt x="5125" y="1"/>
                  </a:lnTo>
                  <a:lnTo>
                    <a:pt x="5125" y="5124"/>
                  </a:lnTo>
                  <a:lnTo>
                    <a:pt x="1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0"/>
            <p:cNvSpPr/>
            <p:nvPr/>
          </p:nvSpPr>
          <p:spPr>
            <a:xfrm>
              <a:off x="7234100" y="4678400"/>
              <a:ext cx="128100" cy="128125"/>
            </a:xfrm>
            <a:custGeom>
              <a:avLst/>
              <a:gdLst/>
              <a:ahLst/>
              <a:cxnLst/>
              <a:rect l="l" t="t" r="r" b="b"/>
              <a:pathLst>
                <a:path w="5124" h="5125" fill="none" extrusionOk="0">
                  <a:moveTo>
                    <a:pt x="0" y="1"/>
                  </a:moveTo>
                  <a:lnTo>
                    <a:pt x="5124" y="1"/>
                  </a:lnTo>
                  <a:lnTo>
                    <a:pt x="5124" y="5124"/>
                  </a:lnTo>
                  <a:lnTo>
                    <a:pt x="0" y="5124"/>
                  </a:lnTo>
                  <a:close/>
                </a:path>
              </a:pathLst>
            </a:custGeom>
            <a:noFill/>
            <a:ln w="16250" cap="flat" cmpd="sng">
              <a:solidFill>
                <a:schemeClr val="dk2"/>
              </a:solidFill>
              <a:prstDash val="solid"/>
              <a:miter lim="1249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974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Libre Baskerville"/>
              <a:buNone/>
              <a:defRPr sz="2700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●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○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Source Sans 3"/>
              <a:buChar char="■"/>
              <a:defRPr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3" r:id="rId2"/>
    <p:sldLayoutId id="2147483658" r:id="rId3"/>
    <p:sldLayoutId id="2147483664" r:id="rId4"/>
    <p:sldLayoutId id="2147483667" r:id="rId5"/>
    <p:sldLayoutId id="2147483675" r:id="rId6"/>
    <p:sldLayoutId id="2147483676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lidesgo.com/theme/reconstruction-era-and-the-gilded-age-history-11th-grade#search-history&amp;position-18&amp;results-1026&amp;rs=search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hr.wikipedia.org/w/index.php?title=Ius_Publicum&amp;action=edit&amp;redlink=1" TargetMode="External"/><Relationship Id="rId3" Type="http://schemas.openxmlformats.org/officeDocument/2006/relationships/hyperlink" Target="https://hr.wikipedia.org/w/index.php?title=Ius_Privatum&amp;action=edit&amp;redlink=1" TargetMode="External"/><Relationship Id="rId7" Type="http://schemas.openxmlformats.org/officeDocument/2006/relationships/hyperlink" Target="https://hr.wikipedia.org/w/index.php?title=Ius_quod_ad_actiones_pertinet&amp;action=edit&amp;redlink=1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hr.wikipedia.org/w/index.php?title=Ius_quod_ad_res_pertinet&amp;action=edit&amp;redlink=1" TargetMode="External"/><Relationship Id="rId5" Type="http://schemas.openxmlformats.org/officeDocument/2006/relationships/hyperlink" Target="https://hr.wikipedia.org/w/index.php?title=Osobe_sui_iuris_te_alieni_iuris&amp;action=edit&amp;redlink=1" TargetMode="External"/><Relationship Id="rId4" Type="http://schemas.openxmlformats.org/officeDocument/2006/relationships/hyperlink" Target="https://hr.wikipedia.org/wiki/Ius_quod_ad_personas_pertinet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4"/>
          <p:cNvSpPr txBox="1">
            <a:spLocks noGrp="1"/>
          </p:cNvSpPr>
          <p:nvPr>
            <p:ph type="ctrTitle"/>
          </p:nvPr>
        </p:nvSpPr>
        <p:spPr>
          <a:xfrm>
            <a:off x="1174189" y="1906983"/>
            <a:ext cx="6782425" cy="96042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5100" dirty="0"/>
              <a:t>RIMSKO PRAVO</a:t>
            </a:r>
            <a:endParaRPr lang="en-US" sz="5100" dirty="0"/>
          </a:p>
        </p:txBody>
      </p:sp>
      <p:sp>
        <p:nvSpPr>
          <p:cNvPr id="891" name="Google Shape;891;p34"/>
          <p:cNvSpPr txBox="1">
            <a:spLocks noGrp="1"/>
          </p:cNvSpPr>
          <p:nvPr>
            <p:ph type="subTitle" idx="1"/>
          </p:nvPr>
        </p:nvSpPr>
        <p:spPr>
          <a:xfrm>
            <a:off x="2405853" y="3422016"/>
            <a:ext cx="4155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dirty="0">
                <a:latin typeface="+mn-lt"/>
              </a:rPr>
              <a:t>Lucija Matijašević 1.e</a:t>
            </a:r>
            <a:endParaRPr dirty="0">
              <a:latin typeface="+mn-lt"/>
            </a:endParaRPr>
          </a:p>
        </p:txBody>
      </p:sp>
      <p:grpSp>
        <p:nvGrpSpPr>
          <p:cNvPr id="892" name="Google Shape;892;p34"/>
          <p:cNvGrpSpPr/>
          <p:nvPr/>
        </p:nvGrpSpPr>
        <p:grpSpPr>
          <a:xfrm>
            <a:off x="2267388" y="3353693"/>
            <a:ext cx="4421400" cy="589250"/>
            <a:chOff x="2361225" y="3521900"/>
            <a:chExt cx="4421400" cy="589250"/>
          </a:xfrm>
        </p:grpSpPr>
        <p:cxnSp>
          <p:nvCxnSpPr>
            <p:cNvPr id="893" name="Google Shape;893;p34"/>
            <p:cNvCxnSpPr/>
            <p:nvPr/>
          </p:nvCxnSpPr>
          <p:spPr>
            <a:xfrm>
              <a:off x="2361225" y="3521900"/>
              <a:ext cx="442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894" name="Google Shape;894;p34"/>
            <p:cNvCxnSpPr/>
            <p:nvPr/>
          </p:nvCxnSpPr>
          <p:spPr>
            <a:xfrm>
              <a:off x="2361225" y="4111150"/>
              <a:ext cx="4421400" cy="0"/>
            </a:xfrm>
            <a:prstGeom prst="straightConnector1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896" name="Google Shape;896;p34"/>
          <p:cNvGrpSpPr/>
          <p:nvPr/>
        </p:nvGrpSpPr>
        <p:grpSpPr>
          <a:xfrm>
            <a:off x="565056" y="519563"/>
            <a:ext cx="8012737" cy="4104778"/>
            <a:chOff x="585525" y="1202450"/>
            <a:chExt cx="6436450" cy="3297275"/>
          </a:xfrm>
        </p:grpSpPr>
        <p:sp>
          <p:nvSpPr>
            <p:cNvPr id="897" name="Google Shape;897;p34"/>
            <p:cNvSpPr/>
            <p:nvPr/>
          </p:nvSpPr>
          <p:spPr>
            <a:xfrm>
              <a:off x="83952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1819" y="2949"/>
                  </a:moveTo>
                  <a:cubicBezTo>
                    <a:pt x="16996" y="7611"/>
                    <a:pt x="10597" y="0"/>
                    <a:pt x="4949" y="1300"/>
                  </a:cubicBezTo>
                  <a:cubicBezTo>
                    <a:pt x="1962" y="2000"/>
                    <a:pt x="0" y="4312"/>
                    <a:pt x="100" y="7373"/>
                  </a:cubicBezTo>
                  <a:cubicBezTo>
                    <a:pt x="113" y="7461"/>
                    <a:pt x="225" y="7461"/>
                    <a:pt x="238" y="7373"/>
                  </a:cubicBezTo>
                  <a:cubicBezTo>
                    <a:pt x="513" y="1100"/>
                    <a:pt x="7511" y="887"/>
                    <a:pt x="11872" y="2724"/>
                  </a:cubicBezTo>
                  <a:cubicBezTo>
                    <a:pt x="13597" y="3449"/>
                    <a:pt x="15309" y="4437"/>
                    <a:pt x="17208" y="4661"/>
                  </a:cubicBezTo>
                  <a:cubicBezTo>
                    <a:pt x="19108" y="4886"/>
                    <a:pt x="20620" y="4387"/>
                    <a:pt x="21957" y="3087"/>
                  </a:cubicBezTo>
                  <a:cubicBezTo>
                    <a:pt x="22044" y="2999"/>
                    <a:pt x="21919" y="2874"/>
                    <a:pt x="21832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4"/>
            <p:cNvSpPr/>
            <p:nvPr/>
          </p:nvSpPr>
          <p:spPr>
            <a:xfrm>
              <a:off x="844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13" y="1688"/>
                  </a:moveTo>
                  <a:cubicBezTo>
                    <a:pt x="151" y="3700"/>
                    <a:pt x="2612" y="4862"/>
                    <a:pt x="4412" y="4325"/>
                  </a:cubicBezTo>
                  <a:cubicBezTo>
                    <a:pt x="5924" y="3875"/>
                    <a:pt x="7236" y="1338"/>
                    <a:pt x="5849" y="88"/>
                  </a:cubicBezTo>
                  <a:cubicBezTo>
                    <a:pt x="5774" y="1"/>
                    <a:pt x="5649" y="126"/>
                    <a:pt x="5737" y="201"/>
                  </a:cubicBezTo>
                  <a:cubicBezTo>
                    <a:pt x="7124" y="1725"/>
                    <a:pt x="5474" y="4025"/>
                    <a:pt x="3837" y="4225"/>
                  </a:cubicBezTo>
                  <a:cubicBezTo>
                    <a:pt x="2288" y="4425"/>
                    <a:pt x="326" y="3413"/>
                    <a:pt x="201" y="1688"/>
                  </a:cubicBezTo>
                  <a:cubicBezTo>
                    <a:pt x="201" y="1563"/>
                    <a:pt x="1" y="1563"/>
                    <a:pt x="13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4"/>
            <p:cNvSpPr/>
            <p:nvPr/>
          </p:nvSpPr>
          <p:spPr>
            <a:xfrm>
              <a:off x="898575" y="13480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49" y="488"/>
                  </a:moveTo>
                  <a:cubicBezTo>
                    <a:pt x="2025" y="1"/>
                    <a:pt x="800" y="351"/>
                    <a:pt x="387" y="1238"/>
                  </a:cubicBezTo>
                  <a:cubicBezTo>
                    <a:pt x="0" y="2063"/>
                    <a:pt x="612" y="2987"/>
                    <a:pt x="1487" y="3075"/>
                  </a:cubicBezTo>
                  <a:cubicBezTo>
                    <a:pt x="1600" y="3087"/>
                    <a:pt x="1625" y="2900"/>
                    <a:pt x="1512" y="2887"/>
                  </a:cubicBezTo>
                  <a:cubicBezTo>
                    <a:pt x="700" y="2737"/>
                    <a:pt x="200" y="1913"/>
                    <a:pt x="675" y="1163"/>
                  </a:cubicBezTo>
                  <a:cubicBezTo>
                    <a:pt x="1137" y="476"/>
                    <a:pt x="2037" y="251"/>
                    <a:pt x="2774" y="625"/>
                  </a:cubicBezTo>
                  <a:cubicBezTo>
                    <a:pt x="2862" y="663"/>
                    <a:pt x="2924" y="551"/>
                    <a:pt x="2849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4"/>
            <p:cNvSpPr/>
            <p:nvPr/>
          </p:nvSpPr>
          <p:spPr>
            <a:xfrm>
              <a:off x="9448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3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4"/>
            <p:cNvSpPr/>
            <p:nvPr/>
          </p:nvSpPr>
          <p:spPr>
            <a:xfrm>
              <a:off x="752350" y="1240875"/>
              <a:ext cx="206850" cy="104050"/>
            </a:xfrm>
            <a:custGeom>
              <a:avLst/>
              <a:gdLst/>
              <a:ahLst/>
              <a:cxnLst/>
              <a:rect l="l" t="t" r="r" b="b"/>
              <a:pathLst>
                <a:path w="8274" h="4162" extrusionOk="0">
                  <a:moveTo>
                    <a:pt x="8123" y="25"/>
                  </a:moveTo>
                  <a:cubicBezTo>
                    <a:pt x="6999" y="263"/>
                    <a:pt x="5937" y="725"/>
                    <a:pt x="4987" y="1375"/>
                  </a:cubicBezTo>
                  <a:cubicBezTo>
                    <a:pt x="3537" y="2387"/>
                    <a:pt x="2063" y="4162"/>
                    <a:pt x="176" y="2875"/>
                  </a:cubicBezTo>
                  <a:cubicBezTo>
                    <a:pt x="101" y="2825"/>
                    <a:pt x="1" y="2950"/>
                    <a:pt x="76" y="3012"/>
                  </a:cubicBezTo>
                  <a:cubicBezTo>
                    <a:pt x="825" y="3699"/>
                    <a:pt x="1775" y="3699"/>
                    <a:pt x="2700" y="3299"/>
                  </a:cubicBezTo>
                  <a:cubicBezTo>
                    <a:pt x="3375" y="2999"/>
                    <a:pt x="3912" y="2475"/>
                    <a:pt x="4474" y="2025"/>
                  </a:cubicBezTo>
                  <a:cubicBezTo>
                    <a:pt x="5549" y="1137"/>
                    <a:pt x="6811" y="500"/>
                    <a:pt x="8173" y="175"/>
                  </a:cubicBezTo>
                  <a:cubicBezTo>
                    <a:pt x="8273" y="150"/>
                    <a:pt x="8223" y="0"/>
                    <a:pt x="812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4"/>
            <p:cNvSpPr/>
            <p:nvPr/>
          </p:nvSpPr>
          <p:spPr>
            <a:xfrm>
              <a:off x="1012600" y="1245875"/>
              <a:ext cx="88750" cy="80000"/>
            </a:xfrm>
            <a:custGeom>
              <a:avLst/>
              <a:gdLst/>
              <a:ahLst/>
              <a:cxnLst/>
              <a:rect l="l" t="t" r="r" b="b"/>
              <a:pathLst>
                <a:path w="3550" h="3200" extrusionOk="0">
                  <a:moveTo>
                    <a:pt x="3437" y="313"/>
                  </a:moveTo>
                  <a:cubicBezTo>
                    <a:pt x="2562" y="113"/>
                    <a:pt x="1700" y="0"/>
                    <a:pt x="900" y="488"/>
                  </a:cubicBezTo>
                  <a:cubicBezTo>
                    <a:pt x="363" y="813"/>
                    <a:pt x="0" y="1325"/>
                    <a:pt x="100" y="1975"/>
                  </a:cubicBezTo>
                  <a:cubicBezTo>
                    <a:pt x="200" y="2587"/>
                    <a:pt x="700" y="3062"/>
                    <a:pt x="1325" y="3137"/>
                  </a:cubicBezTo>
                  <a:cubicBezTo>
                    <a:pt x="1787" y="3187"/>
                    <a:pt x="2462" y="3024"/>
                    <a:pt x="2512" y="2475"/>
                  </a:cubicBezTo>
                  <a:cubicBezTo>
                    <a:pt x="2525" y="2387"/>
                    <a:pt x="2400" y="2387"/>
                    <a:pt x="2387" y="2475"/>
                  </a:cubicBezTo>
                  <a:cubicBezTo>
                    <a:pt x="2312" y="3199"/>
                    <a:pt x="1100" y="2937"/>
                    <a:pt x="788" y="2712"/>
                  </a:cubicBezTo>
                  <a:cubicBezTo>
                    <a:pt x="300" y="2362"/>
                    <a:pt x="150" y="1700"/>
                    <a:pt x="450" y="1175"/>
                  </a:cubicBezTo>
                  <a:cubicBezTo>
                    <a:pt x="1063" y="163"/>
                    <a:pt x="2412" y="263"/>
                    <a:pt x="3387" y="488"/>
                  </a:cubicBezTo>
                  <a:cubicBezTo>
                    <a:pt x="3499" y="513"/>
                    <a:pt x="3549" y="338"/>
                    <a:pt x="3437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4"/>
            <p:cNvSpPr/>
            <p:nvPr/>
          </p:nvSpPr>
          <p:spPr>
            <a:xfrm>
              <a:off x="1123500" y="1272100"/>
              <a:ext cx="33450" cy="43775"/>
            </a:xfrm>
            <a:custGeom>
              <a:avLst/>
              <a:gdLst/>
              <a:ahLst/>
              <a:cxnLst/>
              <a:rect l="l" t="t" r="r" b="b"/>
              <a:pathLst>
                <a:path w="1338" h="1751" extrusionOk="0">
                  <a:moveTo>
                    <a:pt x="1238" y="188"/>
                  </a:moveTo>
                  <a:cubicBezTo>
                    <a:pt x="688" y="1"/>
                    <a:pt x="1" y="326"/>
                    <a:pt x="76" y="976"/>
                  </a:cubicBezTo>
                  <a:cubicBezTo>
                    <a:pt x="126" y="1413"/>
                    <a:pt x="825" y="1750"/>
                    <a:pt x="1088" y="1326"/>
                  </a:cubicBezTo>
                  <a:cubicBezTo>
                    <a:pt x="1163" y="1213"/>
                    <a:pt x="975" y="1101"/>
                    <a:pt x="900" y="1213"/>
                  </a:cubicBezTo>
                  <a:cubicBezTo>
                    <a:pt x="788" y="1288"/>
                    <a:pt x="651" y="1301"/>
                    <a:pt x="538" y="1263"/>
                  </a:cubicBezTo>
                  <a:cubicBezTo>
                    <a:pt x="263" y="1026"/>
                    <a:pt x="213" y="813"/>
                    <a:pt x="388" y="613"/>
                  </a:cubicBezTo>
                  <a:cubicBezTo>
                    <a:pt x="551" y="301"/>
                    <a:pt x="888" y="263"/>
                    <a:pt x="1188" y="351"/>
                  </a:cubicBezTo>
                  <a:cubicBezTo>
                    <a:pt x="1288" y="376"/>
                    <a:pt x="1338" y="226"/>
                    <a:pt x="123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4"/>
            <p:cNvSpPr/>
            <p:nvPr/>
          </p:nvSpPr>
          <p:spPr>
            <a:xfrm>
              <a:off x="732975" y="129210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51" y="925"/>
                  </a:moveTo>
                  <a:cubicBezTo>
                    <a:pt x="1275" y="563"/>
                    <a:pt x="826" y="1"/>
                    <a:pt x="413" y="326"/>
                  </a:cubicBezTo>
                  <a:cubicBezTo>
                    <a:pt x="1" y="651"/>
                    <a:pt x="476" y="1275"/>
                    <a:pt x="888" y="975"/>
                  </a:cubicBezTo>
                  <a:cubicBezTo>
                    <a:pt x="963" y="925"/>
                    <a:pt x="913" y="813"/>
                    <a:pt x="826" y="826"/>
                  </a:cubicBezTo>
                  <a:lnTo>
                    <a:pt x="826" y="826"/>
                  </a:lnTo>
                  <a:cubicBezTo>
                    <a:pt x="788" y="901"/>
                    <a:pt x="888" y="1000"/>
                    <a:pt x="951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4"/>
            <p:cNvSpPr/>
            <p:nvPr/>
          </p:nvSpPr>
          <p:spPr>
            <a:xfrm>
              <a:off x="809225" y="1274925"/>
              <a:ext cx="77800" cy="113125"/>
            </a:xfrm>
            <a:custGeom>
              <a:avLst/>
              <a:gdLst/>
              <a:ahLst/>
              <a:cxnLst/>
              <a:rect l="l" t="t" r="r" b="b"/>
              <a:pathLst>
                <a:path w="3112" h="4525" extrusionOk="0">
                  <a:moveTo>
                    <a:pt x="2949" y="63"/>
                  </a:moveTo>
                  <a:cubicBezTo>
                    <a:pt x="1550" y="1163"/>
                    <a:pt x="525" y="2675"/>
                    <a:pt x="25" y="4374"/>
                  </a:cubicBezTo>
                  <a:cubicBezTo>
                    <a:pt x="0" y="4462"/>
                    <a:pt x="125" y="4524"/>
                    <a:pt x="175" y="4437"/>
                  </a:cubicBezTo>
                  <a:cubicBezTo>
                    <a:pt x="925" y="2825"/>
                    <a:pt x="1687" y="1338"/>
                    <a:pt x="3049" y="150"/>
                  </a:cubicBezTo>
                  <a:cubicBezTo>
                    <a:pt x="3112" y="100"/>
                    <a:pt x="3012" y="0"/>
                    <a:pt x="2949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4"/>
            <p:cNvSpPr/>
            <p:nvPr/>
          </p:nvSpPr>
          <p:spPr>
            <a:xfrm>
              <a:off x="792650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725" y="500"/>
                  </a:moveTo>
                  <a:lnTo>
                    <a:pt x="725" y="563"/>
                  </a:lnTo>
                  <a:cubicBezTo>
                    <a:pt x="800" y="638"/>
                    <a:pt x="913" y="550"/>
                    <a:pt x="875" y="450"/>
                  </a:cubicBezTo>
                  <a:cubicBezTo>
                    <a:pt x="626" y="0"/>
                    <a:pt x="1" y="550"/>
                    <a:pt x="338" y="925"/>
                  </a:cubicBezTo>
                  <a:cubicBezTo>
                    <a:pt x="688" y="1300"/>
                    <a:pt x="1225" y="750"/>
                    <a:pt x="838" y="388"/>
                  </a:cubicBezTo>
                  <a:cubicBezTo>
                    <a:pt x="763" y="325"/>
                    <a:pt x="663" y="425"/>
                    <a:pt x="725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4"/>
            <p:cNvSpPr/>
            <p:nvPr/>
          </p:nvSpPr>
          <p:spPr>
            <a:xfrm>
              <a:off x="841400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13" y="126"/>
                  </a:moveTo>
                  <a:cubicBezTo>
                    <a:pt x="0" y="201"/>
                    <a:pt x="13" y="276"/>
                    <a:pt x="63" y="326"/>
                  </a:cubicBezTo>
                  <a:cubicBezTo>
                    <a:pt x="100" y="388"/>
                    <a:pt x="225" y="376"/>
                    <a:pt x="225" y="288"/>
                  </a:cubicBezTo>
                  <a:cubicBezTo>
                    <a:pt x="213" y="238"/>
                    <a:pt x="213" y="176"/>
                    <a:pt x="213" y="126"/>
                  </a:cubicBezTo>
                  <a:cubicBezTo>
                    <a:pt x="200" y="1"/>
                    <a:pt x="13" y="1"/>
                    <a:pt x="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4"/>
            <p:cNvSpPr/>
            <p:nvPr/>
          </p:nvSpPr>
          <p:spPr>
            <a:xfrm>
              <a:off x="973550" y="1363650"/>
              <a:ext cx="9700" cy="6900"/>
            </a:xfrm>
            <a:custGeom>
              <a:avLst/>
              <a:gdLst/>
              <a:ahLst/>
              <a:cxnLst/>
              <a:rect l="l" t="t" r="r" b="b"/>
              <a:pathLst>
                <a:path w="388" h="276" extrusionOk="0">
                  <a:moveTo>
                    <a:pt x="75" y="188"/>
                  </a:moveTo>
                  <a:cubicBezTo>
                    <a:pt x="138" y="225"/>
                    <a:pt x="213" y="250"/>
                    <a:pt x="288" y="263"/>
                  </a:cubicBezTo>
                  <a:cubicBezTo>
                    <a:pt x="350" y="275"/>
                    <a:pt x="388" y="213"/>
                    <a:pt x="350" y="163"/>
                  </a:cubicBezTo>
                  <a:cubicBezTo>
                    <a:pt x="300" y="100"/>
                    <a:pt x="225" y="50"/>
                    <a:pt x="138" y="25"/>
                  </a:cubicBezTo>
                  <a:cubicBezTo>
                    <a:pt x="50" y="0"/>
                    <a:pt x="0" y="138"/>
                    <a:pt x="75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4"/>
            <p:cNvSpPr/>
            <p:nvPr/>
          </p:nvSpPr>
          <p:spPr>
            <a:xfrm>
              <a:off x="832025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6174" y="13"/>
                  </a:moveTo>
                  <a:cubicBezTo>
                    <a:pt x="5324" y="0"/>
                    <a:pt x="4462" y="75"/>
                    <a:pt x="3624" y="250"/>
                  </a:cubicBezTo>
                  <a:cubicBezTo>
                    <a:pt x="2475" y="488"/>
                    <a:pt x="1350" y="925"/>
                    <a:pt x="163" y="613"/>
                  </a:cubicBezTo>
                  <a:cubicBezTo>
                    <a:pt x="50" y="575"/>
                    <a:pt x="0" y="763"/>
                    <a:pt x="113" y="788"/>
                  </a:cubicBezTo>
                  <a:cubicBezTo>
                    <a:pt x="913" y="1100"/>
                    <a:pt x="1625" y="950"/>
                    <a:pt x="2450" y="775"/>
                  </a:cubicBezTo>
                  <a:cubicBezTo>
                    <a:pt x="3687" y="500"/>
                    <a:pt x="4899" y="250"/>
                    <a:pt x="6174" y="188"/>
                  </a:cubicBezTo>
                  <a:cubicBezTo>
                    <a:pt x="6274" y="175"/>
                    <a:pt x="6274" y="25"/>
                    <a:pt x="6174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4"/>
            <p:cNvSpPr/>
            <p:nvPr/>
          </p:nvSpPr>
          <p:spPr>
            <a:xfrm>
              <a:off x="810775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875" y="688"/>
                  </a:moveTo>
                  <a:lnTo>
                    <a:pt x="763" y="651"/>
                  </a:lnTo>
                  <a:cubicBezTo>
                    <a:pt x="700" y="726"/>
                    <a:pt x="763" y="826"/>
                    <a:pt x="850" y="813"/>
                  </a:cubicBezTo>
                  <a:cubicBezTo>
                    <a:pt x="1325" y="651"/>
                    <a:pt x="850" y="1"/>
                    <a:pt x="463" y="226"/>
                  </a:cubicBezTo>
                  <a:cubicBezTo>
                    <a:pt x="0" y="526"/>
                    <a:pt x="550" y="1238"/>
                    <a:pt x="975" y="801"/>
                  </a:cubicBezTo>
                  <a:cubicBezTo>
                    <a:pt x="1038" y="738"/>
                    <a:pt x="950" y="638"/>
                    <a:pt x="875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4"/>
            <p:cNvSpPr/>
            <p:nvPr/>
          </p:nvSpPr>
          <p:spPr>
            <a:xfrm>
              <a:off x="766400" y="1291175"/>
              <a:ext cx="73150" cy="22525"/>
            </a:xfrm>
            <a:custGeom>
              <a:avLst/>
              <a:gdLst/>
              <a:ahLst/>
              <a:cxnLst/>
              <a:rect l="l" t="t" r="r" b="b"/>
              <a:pathLst>
                <a:path w="2926" h="901" extrusionOk="0">
                  <a:moveTo>
                    <a:pt x="2813" y="638"/>
                  </a:moveTo>
                  <a:cubicBezTo>
                    <a:pt x="2500" y="338"/>
                    <a:pt x="2113" y="150"/>
                    <a:pt x="1688" y="100"/>
                  </a:cubicBezTo>
                  <a:cubicBezTo>
                    <a:pt x="1226" y="38"/>
                    <a:pt x="526" y="0"/>
                    <a:pt x="113" y="263"/>
                  </a:cubicBezTo>
                  <a:cubicBezTo>
                    <a:pt x="1" y="325"/>
                    <a:pt x="76" y="488"/>
                    <a:pt x="201" y="463"/>
                  </a:cubicBezTo>
                  <a:cubicBezTo>
                    <a:pt x="976" y="263"/>
                    <a:pt x="2025" y="213"/>
                    <a:pt x="2650" y="800"/>
                  </a:cubicBezTo>
                  <a:cubicBezTo>
                    <a:pt x="2763" y="900"/>
                    <a:pt x="2925" y="738"/>
                    <a:pt x="28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4"/>
            <p:cNvSpPr/>
            <p:nvPr/>
          </p:nvSpPr>
          <p:spPr>
            <a:xfrm>
              <a:off x="767350" y="12968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63" y="200"/>
                  </a:moveTo>
                  <a:cubicBezTo>
                    <a:pt x="575" y="887"/>
                    <a:pt x="2012" y="937"/>
                    <a:pt x="2712" y="575"/>
                  </a:cubicBezTo>
                  <a:cubicBezTo>
                    <a:pt x="2825" y="513"/>
                    <a:pt x="2737" y="375"/>
                    <a:pt x="2637" y="388"/>
                  </a:cubicBezTo>
                  <a:cubicBezTo>
                    <a:pt x="1925" y="500"/>
                    <a:pt x="763" y="762"/>
                    <a:pt x="213" y="88"/>
                  </a:cubicBezTo>
                  <a:cubicBezTo>
                    <a:pt x="150" y="0"/>
                    <a:pt x="0" y="113"/>
                    <a:pt x="63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4"/>
            <p:cNvSpPr/>
            <p:nvPr/>
          </p:nvSpPr>
          <p:spPr>
            <a:xfrm>
              <a:off x="919500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325" y="163"/>
                  </a:moveTo>
                  <a:cubicBezTo>
                    <a:pt x="488" y="800"/>
                    <a:pt x="400" y="1475"/>
                    <a:pt x="75" y="2037"/>
                  </a:cubicBezTo>
                  <a:cubicBezTo>
                    <a:pt x="0" y="2162"/>
                    <a:pt x="188" y="2275"/>
                    <a:pt x="263" y="2150"/>
                  </a:cubicBezTo>
                  <a:cubicBezTo>
                    <a:pt x="638" y="1537"/>
                    <a:pt x="725" y="800"/>
                    <a:pt x="500" y="113"/>
                  </a:cubicBezTo>
                  <a:cubicBezTo>
                    <a:pt x="463" y="0"/>
                    <a:pt x="288" y="50"/>
                    <a:pt x="3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4"/>
            <p:cNvSpPr/>
            <p:nvPr/>
          </p:nvSpPr>
          <p:spPr>
            <a:xfrm>
              <a:off x="914500" y="1250875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463" y="1987"/>
                  </a:moveTo>
                  <a:cubicBezTo>
                    <a:pt x="338" y="1625"/>
                    <a:pt x="288" y="1225"/>
                    <a:pt x="350" y="850"/>
                  </a:cubicBezTo>
                  <a:cubicBezTo>
                    <a:pt x="400" y="563"/>
                    <a:pt x="538" y="388"/>
                    <a:pt x="638" y="150"/>
                  </a:cubicBezTo>
                  <a:cubicBezTo>
                    <a:pt x="650" y="100"/>
                    <a:pt x="625" y="63"/>
                    <a:pt x="588" y="50"/>
                  </a:cubicBezTo>
                  <a:cubicBezTo>
                    <a:pt x="288" y="0"/>
                    <a:pt x="188" y="325"/>
                    <a:pt x="113" y="563"/>
                  </a:cubicBezTo>
                  <a:cubicBezTo>
                    <a:pt x="0" y="1062"/>
                    <a:pt x="50" y="1575"/>
                    <a:pt x="250" y="2050"/>
                  </a:cubicBezTo>
                  <a:cubicBezTo>
                    <a:pt x="300" y="2175"/>
                    <a:pt x="500" y="2125"/>
                    <a:pt x="463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4"/>
            <p:cNvSpPr/>
            <p:nvPr/>
          </p:nvSpPr>
          <p:spPr>
            <a:xfrm>
              <a:off x="1186925" y="1310225"/>
              <a:ext cx="83125" cy="26900"/>
            </a:xfrm>
            <a:custGeom>
              <a:avLst/>
              <a:gdLst/>
              <a:ahLst/>
              <a:cxnLst/>
              <a:rect l="l" t="t" r="r" b="b"/>
              <a:pathLst>
                <a:path w="3325" h="1076" extrusionOk="0">
                  <a:moveTo>
                    <a:pt x="3200" y="151"/>
                  </a:moveTo>
                  <a:cubicBezTo>
                    <a:pt x="2187" y="1"/>
                    <a:pt x="813" y="151"/>
                    <a:pt x="63" y="913"/>
                  </a:cubicBezTo>
                  <a:cubicBezTo>
                    <a:pt x="1" y="963"/>
                    <a:pt x="63" y="1075"/>
                    <a:pt x="138" y="1050"/>
                  </a:cubicBezTo>
                  <a:cubicBezTo>
                    <a:pt x="613" y="888"/>
                    <a:pt x="1013" y="600"/>
                    <a:pt x="1500" y="475"/>
                  </a:cubicBezTo>
                  <a:cubicBezTo>
                    <a:pt x="2050" y="338"/>
                    <a:pt x="2612" y="300"/>
                    <a:pt x="3162" y="363"/>
                  </a:cubicBezTo>
                  <a:cubicBezTo>
                    <a:pt x="3287" y="375"/>
                    <a:pt x="3325" y="163"/>
                    <a:pt x="3200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4"/>
            <p:cNvSpPr/>
            <p:nvPr/>
          </p:nvSpPr>
          <p:spPr>
            <a:xfrm>
              <a:off x="1187250" y="1314900"/>
              <a:ext cx="100600" cy="30975"/>
            </a:xfrm>
            <a:custGeom>
              <a:avLst/>
              <a:gdLst/>
              <a:ahLst/>
              <a:cxnLst/>
              <a:rect l="l" t="t" r="r" b="b"/>
              <a:pathLst>
                <a:path w="4024" h="1239" extrusionOk="0">
                  <a:moveTo>
                    <a:pt x="138" y="1001"/>
                  </a:moveTo>
                  <a:cubicBezTo>
                    <a:pt x="762" y="1113"/>
                    <a:pt x="1412" y="1238"/>
                    <a:pt x="2049" y="1151"/>
                  </a:cubicBezTo>
                  <a:cubicBezTo>
                    <a:pt x="2724" y="1038"/>
                    <a:pt x="3312" y="688"/>
                    <a:pt x="3887" y="313"/>
                  </a:cubicBezTo>
                  <a:cubicBezTo>
                    <a:pt x="4024" y="226"/>
                    <a:pt x="3887" y="1"/>
                    <a:pt x="3749" y="88"/>
                  </a:cubicBezTo>
                  <a:cubicBezTo>
                    <a:pt x="3287" y="401"/>
                    <a:pt x="2787" y="713"/>
                    <a:pt x="2237" y="851"/>
                  </a:cubicBezTo>
                  <a:cubicBezTo>
                    <a:pt x="1575" y="1013"/>
                    <a:pt x="862" y="901"/>
                    <a:pt x="187" y="788"/>
                  </a:cubicBezTo>
                  <a:cubicBezTo>
                    <a:pt x="50" y="776"/>
                    <a:pt x="0" y="976"/>
                    <a:pt x="138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4"/>
            <p:cNvSpPr/>
            <p:nvPr/>
          </p:nvSpPr>
          <p:spPr>
            <a:xfrm>
              <a:off x="5855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3487" y="21958"/>
                  </a:moveTo>
                  <a:cubicBezTo>
                    <a:pt x="4799" y="20621"/>
                    <a:pt x="5299" y="19108"/>
                    <a:pt x="5074" y="17209"/>
                  </a:cubicBezTo>
                  <a:cubicBezTo>
                    <a:pt x="4912" y="15809"/>
                    <a:pt x="4287" y="14560"/>
                    <a:pt x="3749" y="13285"/>
                  </a:cubicBezTo>
                  <a:cubicBezTo>
                    <a:pt x="1875" y="8811"/>
                    <a:pt x="0" y="576"/>
                    <a:pt x="7786" y="238"/>
                  </a:cubicBezTo>
                  <a:cubicBezTo>
                    <a:pt x="7861" y="238"/>
                    <a:pt x="7861" y="113"/>
                    <a:pt x="7786" y="101"/>
                  </a:cubicBezTo>
                  <a:cubicBezTo>
                    <a:pt x="4737" y="1"/>
                    <a:pt x="2400" y="1975"/>
                    <a:pt x="1712" y="4962"/>
                  </a:cubicBezTo>
                  <a:cubicBezTo>
                    <a:pt x="400" y="10611"/>
                    <a:pt x="7998" y="17034"/>
                    <a:pt x="3362" y="21833"/>
                  </a:cubicBezTo>
                  <a:cubicBezTo>
                    <a:pt x="3274" y="21908"/>
                    <a:pt x="3412" y="22045"/>
                    <a:pt x="3487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4"/>
            <p:cNvSpPr/>
            <p:nvPr/>
          </p:nvSpPr>
          <p:spPr>
            <a:xfrm>
              <a:off x="762975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1688" y="201"/>
                  </a:moveTo>
                  <a:cubicBezTo>
                    <a:pt x="3412" y="326"/>
                    <a:pt x="4424" y="2288"/>
                    <a:pt x="4224" y="3837"/>
                  </a:cubicBezTo>
                  <a:cubicBezTo>
                    <a:pt x="4024" y="5462"/>
                    <a:pt x="1725" y="7124"/>
                    <a:pt x="200" y="5724"/>
                  </a:cubicBezTo>
                  <a:cubicBezTo>
                    <a:pt x="125" y="5649"/>
                    <a:pt x="0" y="5774"/>
                    <a:pt x="88" y="5849"/>
                  </a:cubicBezTo>
                  <a:cubicBezTo>
                    <a:pt x="1338" y="7237"/>
                    <a:pt x="3874" y="5924"/>
                    <a:pt x="4324" y="4412"/>
                  </a:cubicBezTo>
                  <a:cubicBezTo>
                    <a:pt x="4862" y="2600"/>
                    <a:pt x="3700" y="151"/>
                    <a:pt x="1688" y="13"/>
                  </a:cubicBezTo>
                  <a:cubicBezTo>
                    <a:pt x="1563" y="1"/>
                    <a:pt x="1563" y="201"/>
                    <a:pt x="16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4"/>
            <p:cNvSpPr/>
            <p:nvPr/>
          </p:nvSpPr>
          <p:spPr>
            <a:xfrm>
              <a:off x="741425" y="1520175"/>
              <a:ext cx="77175" cy="73125"/>
            </a:xfrm>
            <a:custGeom>
              <a:avLst/>
              <a:gdLst/>
              <a:ahLst/>
              <a:cxnLst/>
              <a:rect l="l" t="t" r="r" b="b"/>
              <a:pathLst>
                <a:path w="3087" h="2925" extrusionOk="0">
                  <a:moveTo>
                    <a:pt x="625" y="2775"/>
                  </a:moveTo>
                  <a:cubicBezTo>
                    <a:pt x="250" y="2037"/>
                    <a:pt x="475" y="1138"/>
                    <a:pt x="1162" y="675"/>
                  </a:cubicBezTo>
                  <a:cubicBezTo>
                    <a:pt x="1900" y="188"/>
                    <a:pt x="2737" y="713"/>
                    <a:pt x="2874" y="1512"/>
                  </a:cubicBezTo>
                  <a:cubicBezTo>
                    <a:pt x="2899" y="1625"/>
                    <a:pt x="3087" y="1600"/>
                    <a:pt x="3074" y="1487"/>
                  </a:cubicBezTo>
                  <a:cubicBezTo>
                    <a:pt x="2987" y="613"/>
                    <a:pt x="2062" y="0"/>
                    <a:pt x="1237" y="388"/>
                  </a:cubicBezTo>
                  <a:cubicBezTo>
                    <a:pt x="350" y="800"/>
                    <a:pt x="0" y="2025"/>
                    <a:pt x="488" y="2850"/>
                  </a:cubicBezTo>
                  <a:cubicBezTo>
                    <a:pt x="538" y="2925"/>
                    <a:pt x="663" y="2862"/>
                    <a:pt x="625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4"/>
            <p:cNvSpPr/>
            <p:nvPr/>
          </p:nvSpPr>
          <p:spPr>
            <a:xfrm>
              <a:off x="812325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ubicBezTo>
                    <a:pt x="1" y="1"/>
                    <a:pt x="1" y="13"/>
                    <a:pt x="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4"/>
            <p:cNvSpPr/>
            <p:nvPr/>
          </p:nvSpPr>
          <p:spPr>
            <a:xfrm>
              <a:off x="633950" y="13739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175" y="8174"/>
                  </a:moveTo>
                  <a:cubicBezTo>
                    <a:pt x="463" y="6974"/>
                    <a:pt x="988" y="5862"/>
                    <a:pt x="1725" y="4887"/>
                  </a:cubicBezTo>
                  <a:cubicBezTo>
                    <a:pt x="2250" y="4187"/>
                    <a:pt x="2937" y="3525"/>
                    <a:pt x="3312" y="2700"/>
                  </a:cubicBezTo>
                  <a:cubicBezTo>
                    <a:pt x="3712" y="1788"/>
                    <a:pt x="3699" y="826"/>
                    <a:pt x="3025" y="76"/>
                  </a:cubicBezTo>
                  <a:cubicBezTo>
                    <a:pt x="2962" y="1"/>
                    <a:pt x="2837" y="88"/>
                    <a:pt x="2887" y="176"/>
                  </a:cubicBezTo>
                  <a:cubicBezTo>
                    <a:pt x="4162" y="2050"/>
                    <a:pt x="2400" y="3537"/>
                    <a:pt x="1387" y="4987"/>
                  </a:cubicBezTo>
                  <a:cubicBezTo>
                    <a:pt x="738" y="5937"/>
                    <a:pt x="275" y="6999"/>
                    <a:pt x="25" y="8124"/>
                  </a:cubicBezTo>
                  <a:cubicBezTo>
                    <a:pt x="0" y="8224"/>
                    <a:pt x="150" y="8261"/>
                    <a:pt x="188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4"/>
            <p:cNvSpPr/>
            <p:nvPr/>
          </p:nvSpPr>
          <p:spPr>
            <a:xfrm>
              <a:off x="638950" y="1634200"/>
              <a:ext cx="81550" cy="88450"/>
            </a:xfrm>
            <a:custGeom>
              <a:avLst/>
              <a:gdLst/>
              <a:ahLst/>
              <a:cxnLst/>
              <a:rect l="l" t="t" r="r" b="b"/>
              <a:pathLst>
                <a:path w="3262" h="3538" extrusionOk="0">
                  <a:moveTo>
                    <a:pt x="488" y="3387"/>
                  </a:moveTo>
                  <a:cubicBezTo>
                    <a:pt x="275" y="2413"/>
                    <a:pt x="175" y="1050"/>
                    <a:pt x="1187" y="438"/>
                  </a:cubicBezTo>
                  <a:cubicBezTo>
                    <a:pt x="1650" y="176"/>
                    <a:pt x="2250" y="263"/>
                    <a:pt x="2625" y="650"/>
                  </a:cubicBezTo>
                  <a:cubicBezTo>
                    <a:pt x="2937" y="975"/>
                    <a:pt x="3262" y="2300"/>
                    <a:pt x="2475" y="2388"/>
                  </a:cubicBezTo>
                  <a:cubicBezTo>
                    <a:pt x="2400" y="2388"/>
                    <a:pt x="2400" y="2525"/>
                    <a:pt x="2475" y="2512"/>
                  </a:cubicBezTo>
                  <a:cubicBezTo>
                    <a:pt x="3024" y="2462"/>
                    <a:pt x="3199" y="1788"/>
                    <a:pt x="3137" y="1313"/>
                  </a:cubicBezTo>
                  <a:cubicBezTo>
                    <a:pt x="3074" y="700"/>
                    <a:pt x="2600" y="201"/>
                    <a:pt x="1975" y="101"/>
                  </a:cubicBezTo>
                  <a:cubicBezTo>
                    <a:pt x="1337" y="1"/>
                    <a:pt x="825" y="363"/>
                    <a:pt x="500" y="900"/>
                  </a:cubicBezTo>
                  <a:cubicBezTo>
                    <a:pt x="0" y="1700"/>
                    <a:pt x="125" y="2562"/>
                    <a:pt x="325" y="3425"/>
                  </a:cubicBezTo>
                  <a:cubicBezTo>
                    <a:pt x="350" y="3537"/>
                    <a:pt x="525" y="3500"/>
                    <a:pt x="488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4"/>
            <p:cNvSpPr/>
            <p:nvPr/>
          </p:nvSpPr>
          <p:spPr>
            <a:xfrm>
              <a:off x="66520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350" y="1175"/>
                  </a:moveTo>
                  <a:cubicBezTo>
                    <a:pt x="262" y="863"/>
                    <a:pt x="312" y="538"/>
                    <a:pt x="625" y="363"/>
                  </a:cubicBezTo>
                  <a:cubicBezTo>
                    <a:pt x="825" y="188"/>
                    <a:pt x="1037" y="238"/>
                    <a:pt x="1262" y="525"/>
                  </a:cubicBezTo>
                  <a:cubicBezTo>
                    <a:pt x="1312" y="650"/>
                    <a:pt x="1300" y="788"/>
                    <a:pt x="1225" y="900"/>
                  </a:cubicBezTo>
                  <a:cubicBezTo>
                    <a:pt x="1112" y="975"/>
                    <a:pt x="1212" y="1150"/>
                    <a:pt x="1325" y="1075"/>
                  </a:cubicBezTo>
                  <a:cubicBezTo>
                    <a:pt x="1762" y="813"/>
                    <a:pt x="1412" y="113"/>
                    <a:pt x="987" y="63"/>
                  </a:cubicBezTo>
                  <a:cubicBezTo>
                    <a:pt x="325" y="0"/>
                    <a:pt x="0" y="688"/>
                    <a:pt x="200" y="1225"/>
                  </a:cubicBezTo>
                  <a:cubicBezTo>
                    <a:pt x="237" y="1325"/>
                    <a:pt x="387" y="1288"/>
                    <a:pt x="3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4"/>
            <p:cNvSpPr/>
            <p:nvPr/>
          </p:nvSpPr>
          <p:spPr>
            <a:xfrm>
              <a:off x="68517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838" y="825"/>
                  </a:moveTo>
                  <a:lnTo>
                    <a:pt x="838" y="825"/>
                  </a:lnTo>
                  <a:cubicBezTo>
                    <a:pt x="826" y="900"/>
                    <a:pt x="926" y="950"/>
                    <a:pt x="988" y="887"/>
                  </a:cubicBezTo>
                  <a:cubicBezTo>
                    <a:pt x="1288" y="475"/>
                    <a:pt x="663" y="0"/>
                    <a:pt x="326" y="412"/>
                  </a:cubicBezTo>
                  <a:cubicBezTo>
                    <a:pt x="1" y="825"/>
                    <a:pt x="563" y="1275"/>
                    <a:pt x="938" y="950"/>
                  </a:cubicBezTo>
                  <a:cubicBezTo>
                    <a:pt x="1001" y="887"/>
                    <a:pt x="913" y="775"/>
                    <a:pt x="838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4"/>
            <p:cNvSpPr/>
            <p:nvPr/>
          </p:nvSpPr>
          <p:spPr>
            <a:xfrm>
              <a:off x="6683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1" y="3050"/>
                  </a:moveTo>
                  <a:cubicBezTo>
                    <a:pt x="1338" y="1688"/>
                    <a:pt x="2813" y="926"/>
                    <a:pt x="4437" y="176"/>
                  </a:cubicBezTo>
                  <a:cubicBezTo>
                    <a:pt x="4525" y="138"/>
                    <a:pt x="4462" y="1"/>
                    <a:pt x="4375" y="26"/>
                  </a:cubicBezTo>
                  <a:cubicBezTo>
                    <a:pt x="2663" y="538"/>
                    <a:pt x="1163" y="1550"/>
                    <a:pt x="51" y="2950"/>
                  </a:cubicBezTo>
                  <a:cubicBezTo>
                    <a:pt x="1" y="3012"/>
                    <a:pt x="88" y="3100"/>
                    <a:pt x="151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4"/>
            <p:cNvSpPr/>
            <p:nvPr/>
          </p:nvSpPr>
          <p:spPr>
            <a:xfrm>
              <a:off x="769525" y="1413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850"/>
                  </a:moveTo>
                  <a:cubicBezTo>
                    <a:pt x="751" y="1238"/>
                    <a:pt x="1301" y="700"/>
                    <a:pt x="926" y="350"/>
                  </a:cubicBezTo>
                  <a:cubicBezTo>
                    <a:pt x="551" y="0"/>
                    <a:pt x="1" y="638"/>
                    <a:pt x="451" y="888"/>
                  </a:cubicBezTo>
                  <a:cubicBezTo>
                    <a:pt x="538" y="925"/>
                    <a:pt x="626" y="813"/>
                    <a:pt x="563" y="738"/>
                  </a:cubicBezTo>
                  <a:lnTo>
                    <a:pt x="501" y="738"/>
                  </a:lnTo>
                  <a:cubicBezTo>
                    <a:pt x="426" y="675"/>
                    <a:pt x="326" y="775"/>
                    <a:pt x="3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4"/>
            <p:cNvSpPr/>
            <p:nvPr/>
          </p:nvSpPr>
          <p:spPr>
            <a:xfrm>
              <a:off x="786400" y="1462675"/>
              <a:ext cx="10025" cy="5975"/>
            </a:xfrm>
            <a:custGeom>
              <a:avLst/>
              <a:gdLst/>
              <a:ahLst/>
              <a:cxnLst/>
              <a:rect l="l" t="t" r="r" b="b"/>
              <a:pathLst>
                <a:path w="401" h="239" extrusionOk="0">
                  <a:moveTo>
                    <a:pt x="126" y="213"/>
                  </a:moveTo>
                  <a:cubicBezTo>
                    <a:pt x="188" y="213"/>
                    <a:pt x="238" y="213"/>
                    <a:pt x="301" y="226"/>
                  </a:cubicBezTo>
                  <a:cubicBezTo>
                    <a:pt x="388" y="238"/>
                    <a:pt x="401" y="113"/>
                    <a:pt x="338" y="76"/>
                  </a:cubicBezTo>
                  <a:cubicBezTo>
                    <a:pt x="276" y="26"/>
                    <a:pt x="201" y="1"/>
                    <a:pt x="126" y="13"/>
                  </a:cubicBezTo>
                  <a:cubicBezTo>
                    <a:pt x="1" y="13"/>
                    <a:pt x="1" y="201"/>
                    <a:pt x="126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4"/>
            <p:cNvSpPr/>
            <p:nvPr/>
          </p:nvSpPr>
          <p:spPr>
            <a:xfrm>
              <a:off x="756725" y="1594850"/>
              <a:ext cx="7200" cy="10000"/>
            </a:xfrm>
            <a:custGeom>
              <a:avLst/>
              <a:gdLst/>
              <a:ahLst/>
              <a:cxnLst/>
              <a:rect l="l" t="t" r="r" b="b"/>
              <a:pathLst>
                <a:path w="288" h="400" extrusionOk="0">
                  <a:moveTo>
                    <a:pt x="38" y="150"/>
                  </a:moveTo>
                  <a:cubicBezTo>
                    <a:pt x="63" y="237"/>
                    <a:pt x="101" y="312"/>
                    <a:pt x="176" y="362"/>
                  </a:cubicBezTo>
                  <a:cubicBezTo>
                    <a:pt x="213" y="400"/>
                    <a:pt x="288" y="362"/>
                    <a:pt x="275" y="300"/>
                  </a:cubicBezTo>
                  <a:cubicBezTo>
                    <a:pt x="263" y="225"/>
                    <a:pt x="238" y="150"/>
                    <a:pt x="188" y="88"/>
                  </a:cubicBezTo>
                  <a:cubicBezTo>
                    <a:pt x="151" y="0"/>
                    <a:pt x="1" y="63"/>
                    <a:pt x="38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4"/>
            <p:cNvSpPr/>
            <p:nvPr/>
          </p:nvSpPr>
          <p:spPr>
            <a:xfrm>
              <a:off x="62707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188" y="6174"/>
                  </a:moveTo>
                  <a:cubicBezTo>
                    <a:pt x="250" y="4899"/>
                    <a:pt x="500" y="3675"/>
                    <a:pt x="775" y="2437"/>
                  </a:cubicBezTo>
                  <a:cubicBezTo>
                    <a:pt x="950" y="1625"/>
                    <a:pt x="1113" y="913"/>
                    <a:pt x="788" y="113"/>
                  </a:cubicBezTo>
                  <a:cubicBezTo>
                    <a:pt x="750" y="1"/>
                    <a:pt x="588" y="51"/>
                    <a:pt x="613" y="163"/>
                  </a:cubicBezTo>
                  <a:cubicBezTo>
                    <a:pt x="925" y="1338"/>
                    <a:pt x="488" y="2462"/>
                    <a:pt x="250" y="3625"/>
                  </a:cubicBezTo>
                  <a:cubicBezTo>
                    <a:pt x="75" y="4462"/>
                    <a:pt x="0" y="5312"/>
                    <a:pt x="0" y="6174"/>
                  </a:cubicBezTo>
                  <a:cubicBezTo>
                    <a:pt x="25" y="6274"/>
                    <a:pt x="175" y="6274"/>
                    <a:pt x="188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4"/>
            <p:cNvSpPr/>
            <p:nvPr/>
          </p:nvSpPr>
          <p:spPr>
            <a:xfrm>
              <a:off x="627075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800" y="976"/>
                  </a:moveTo>
                  <a:cubicBezTo>
                    <a:pt x="1238" y="551"/>
                    <a:pt x="513" y="1"/>
                    <a:pt x="225" y="476"/>
                  </a:cubicBezTo>
                  <a:cubicBezTo>
                    <a:pt x="0" y="851"/>
                    <a:pt x="663" y="1325"/>
                    <a:pt x="813" y="851"/>
                  </a:cubicBezTo>
                  <a:cubicBezTo>
                    <a:pt x="825" y="763"/>
                    <a:pt x="725" y="701"/>
                    <a:pt x="650" y="763"/>
                  </a:cubicBezTo>
                  <a:cubicBezTo>
                    <a:pt x="663" y="801"/>
                    <a:pt x="675" y="838"/>
                    <a:pt x="688" y="876"/>
                  </a:cubicBezTo>
                  <a:cubicBezTo>
                    <a:pt x="638" y="963"/>
                    <a:pt x="738" y="1038"/>
                    <a:pt x="813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4"/>
            <p:cNvSpPr/>
            <p:nvPr/>
          </p:nvSpPr>
          <p:spPr>
            <a:xfrm>
              <a:off x="684550" y="1388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1" y="2650"/>
                  </a:moveTo>
                  <a:cubicBezTo>
                    <a:pt x="213" y="2012"/>
                    <a:pt x="263" y="975"/>
                    <a:pt x="451" y="188"/>
                  </a:cubicBezTo>
                  <a:cubicBezTo>
                    <a:pt x="488" y="63"/>
                    <a:pt x="326" y="0"/>
                    <a:pt x="251" y="113"/>
                  </a:cubicBezTo>
                  <a:cubicBezTo>
                    <a:pt x="1" y="525"/>
                    <a:pt x="26" y="1225"/>
                    <a:pt x="101" y="1687"/>
                  </a:cubicBezTo>
                  <a:cubicBezTo>
                    <a:pt x="151" y="2112"/>
                    <a:pt x="338" y="2500"/>
                    <a:pt x="638" y="2812"/>
                  </a:cubicBezTo>
                  <a:cubicBezTo>
                    <a:pt x="738" y="2912"/>
                    <a:pt x="901" y="2750"/>
                    <a:pt x="7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4"/>
            <p:cNvSpPr/>
            <p:nvPr/>
          </p:nvSpPr>
          <p:spPr>
            <a:xfrm>
              <a:off x="690175" y="1388950"/>
              <a:ext cx="23775" cy="70625"/>
            </a:xfrm>
            <a:custGeom>
              <a:avLst/>
              <a:gdLst/>
              <a:ahLst/>
              <a:cxnLst/>
              <a:rect l="l" t="t" r="r" b="b"/>
              <a:pathLst>
                <a:path w="951" h="2825" extrusionOk="0">
                  <a:moveTo>
                    <a:pt x="88" y="213"/>
                  </a:moveTo>
                  <a:cubicBezTo>
                    <a:pt x="763" y="763"/>
                    <a:pt x="501" y="1938"/>
                    <a:pt x="401" y="2650"/>
                  </a:cubicBezTo>
                  <a:cubicBezTo>
                    <a:pt x="376" y="2750"/>
                    <a:pt x="513" y="2825"/>
                    <a:pt x="576" y="2725"/>
                  </a:cubicBezTo>
                  <a:cubicBezTo>
                    <a:pt x="951" y="2013"/>
                    <a:pt x="888" y="588"/>
                    <a:pt x="201" y="63"/>
                  </a:cubicBezTo>
                  <a:cubicBezTo>
                    <a:pt x="113" y="1"/>
                    <a:pt x="1" y="138"/>
                    <a:pt x="88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4"/>
            <p:cNvSpPr/>
            <p:nvPr/>
          </p:nvSpPr>
          <p:spPr>
            <a:xfrm>
              <a:off x="6420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113" y="500"/>
                  </a:moveTo>
                  <a:cubicBezTo>
                    <a:pt x="800" y="725"/>
                    <a:pt x="1537" y="638"/>
                    <a:pt x="2150" y="251"/>
                  </a:cubicBezTo>
                  <a:cubicBezTo>
                    <a:pt x="2275" y="188"/>
                    <a:pt x="2162" y="1"/>
                    <a:pt x="2037" y="63"/>
                  </a:cubicBezTo>
                  <a:cubicBezTo>
                    <a:pt x="1475" y="401"/>
                    <a:pt x="800" y="488"/>
                    <a:pt x="163" y="313"/>
                  </a:cubicBezTo>
                  <a:cubicBezTo>
                    <a:pt x="50" y="288"/>
                    <a:pt x="0" y="463"/>
                    <a:pt x="113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4"/>
            <p:cNvSpPr/>
            <p:nvPr/>
          </p:nvSpPr>
          <p:spPr>
            <a:xfrm>
              <a:off x="642375" y="1531100"/>
              <a:ext cx="55950" cy="20950"/>
            </a:xfrm>
            <a:custGeom>
              <a:avLst/>
              <a:gdLst/>
              <a:ahLst/>
              <a:cxnLst/>
              <a:rect l="l" t="t" r="r" b="b"/>
              <a:pathLst>
                <a:path w="2238" h="838" extrusionOk="0">
                  <a:moveTo>
                    <a:pt x="2113" y="438"/>
                  </a:moveTo>
                  <a:cubicBezTo>
                    <a:pt x="1763" y="313"/>
                    <a:pt x="1" y="1"/>
                    <a:pt x="113" y="776"/>
                  </a:cubicBezTo>
                  <a:cubicBezTo>
                    <a:pt x="126" y="813"/>
                    <a:pt x="176" y="838"/>
                    <a:pt x="213" y="826"/>
                  </a:cubicBezTo>
                  <a:cubicBezTo>
                    <a:pt x="463" y="738"/>
                    <a:pt x="626" y="588"/>
                    <a:pt x="913" y="538"/>
                  </a:cubicBezTo>
                  <a:cubicBezTo>
                    <a:pt x="1300" y="488"/>
                    <a:pt x="1688" y="526"/>
                    <a:pt x="2050" y="663"/>
                  </a:cubicBezTo>
                  <a:cubicBezTo>
                    <a:pt x="2188" y="701"/>
                    <a:pt x="2238" y="501"/>
                    <a:pt x="2113" y="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4"/>
            <p:cNvSpPr/>
            <p:nvPr/>
          </p:nvSpPr>
          <p:spPr>
            <a:xfrm>
              <a:off x="703625" y="1808525"/>
              <a:ext cx="26875" cy="82825"/>
            </a:xfrm>
            <a:custGeom>
              <a:avLst/>
              <a:gdLst/>
              <a:ahLst/>
              <a:cxnLst/>
              <a:rect l="l" t="t" r="r" b="b"/>
              <a:pathLst>
                <a:path w="1075" h="3313" extrusionOk="0">
                  <a:moveTo>
                    <a:pt x="350" y="3162"/>
                  </a:moveTo>
                  <a:cubicBezTo>
                    <a:pt x="288" y="2600"/>
                    <a:pt x="325" y="2038"/>
                    <a:pt x="462" y="1500"/>
                  </a:cubicBezTo>
                  <a:cubicBezTo>
                    <a:pt x="600" y="1013"/>
                    <a:pt x="887" y="613"/>
                    <a:pt x="1050" y="138"/>
                  </a:cubicBezTo>
                  <a:cubicBezTo>
                    <a:pt x="1075" y="63"/>
                    <a:pt x="962" y="1"/>
                    <a:pt x="912" y="63"/>
                  </a:cubicBezTo>
                  <a:cubicBezTo>
                    <a:pt x="138" y="813"/>
                    <a:pt x="0" y="2175"/>
                    <a:pt x="138" y="3187"/>
                  </a:cubicBezTo>
                  <a:cubicBezTo>
                    <a:pt x="163" y="3312"/>
                    <a:pt x="363" y="3287"/>
                    <a:pt x="350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4"/>
            <p:cNvSpPr/>
            <p:nvPr/>
          </p:nvSpPr>
          <p:spPr>
            <a:xfrm>
              <a:off x="708300" y="1808525"/>
              <a:ext cx="30950" cy="100950"/>
            </a:xfrm>
            <a:custGeom>
              <a:avLst/>
              <a:gdLst/>
              <a:ahLst/>
              <a:cxnLst/>
              <a:rect l="l" t="t" r="r" b="b"/>
              <a:pathLst>
                <a:path w="1238" h="4038" extrusionOk="0">
                  <a:moveTo>
                    <a:pt x="788" y="201"/>
                  </a:moveTo>
                  <a:cubicBezTo>
                    <a:pt x="900" y="876"/>
                    <a:pt x="1000" y="1575"/>
                    <a:pt x="850" y="2250"/>
                  </a:cubicBezTo>
                  <a:cubicBezTo>
                    <a:pt x="713" y="2800"/>
                    <a:pt x="400" y="3287"/>
                    <a:pt x="88" y="3762"/>
                  </a:cubicBezTo>
                  <a:cubicBezTo>
                    <a:pt x="1" y="3900"/>
                    <a:pt x="226" y="4037"/>
                    <a:pt x="313" y="3887"/>
                  </a:cubicBezTo>
                  <a:cubicBezTo>
                    <a:pt x="688" y="3325"/>
                    <a:pt x="1038" y="2738"/>
                    <a:pt x="1138" y="2050"/>
                  </a:cubicBezTo>
                  <a:cubicBezTo>
                    <a:pt x="1238" y="1425"/>
                    <a:pt x="1113" y="763"/>
                    <a:pt x="1000" y="138"/>
                  </a:cubicBezTo>
                  <a:cubicBezTo>
                    <a:pt x="975" y="1"/>
                    <a:pt x="763" y="63"/>
                    <a:pt x="788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4"/>
            <p:cNvSpPr/>
            <p:nvPr/>
          </p:nvSpPr>
          <p:spPr>
            <a:xfrm>
              <a:off x="88700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251" y="13"/>
                  </a:moveTo>
                  <a:cubicBezTo>
                    <a:pt x="163" y="0"/>
                    <a:pt x="76" y="38"/>
                    <a:pt x="38" y="113"/>
                  </a:cubicBezTo>
                  <a:cubicBezTo>
                    <a:pt x="13" y="125"/>
                    <a:pt x="1" y="163"/>
                    <a:pt x="13" y="188"/>
                  </a:cubicBezTo>
                  <a:cubicBezTo>
                    <a:pt x="26" y="213"/>
                    <a:pt x="26" y="250"/>
                    <a:pt x="38" y="275"/>
                  </a:cubicBezTo>
                  <a:cubicBezTo>
                    <a:pt x="51" y="300"/>
                    <a:pt x="113" y="325"/>
                    <a:pt x="138" y="288"/>
                  </a:cubicBezTo>
                  <a:lnTo>
                    <a:pt x="276" y="150"/>
                  </a:lnTo>
                  <a:cubicBezTo>
                    <a:pt x="338" y="125"/>
                    <a:pt x="338" y="0"/>
                    <a:pt x="251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4"/>
            <p:cNvSpPr/>
            <p:nvPr/>
          </p:nvSpPr>
          <p:spPr>
            <a:xfrm>
              <a:off x="893575" y="1496125"/>
              <a:ext cx="58750" cy="15000"/>
            </a:xfrm>
            <a:custGeom>
              <a:avLst/>
              <a:gdLst/>
              <a:ahLst/>
              <a:cxnLst/>
              <a:rect l="l" t="t" r="r" b="b"/>
              <a:pathLst>
                <a:path w="2350" h="600" extrusionOk="0">
                  <a:moveTo>
                    <a:pt x="50" y="125"/>
                  </a:moveTo>
                  <a:cubicBezTo>
                    <a:pt x="725" y="462"/>
                    <a:pt x="1525" y="600"/>
                    <a:pt x="2262" y="375"/>
                  </a:cubicBezTo>
                  <a:cubicBezTo>
                    <a:pt x="2350" y="350"/>
                    <a:pt x="2337" y="188"/>
                    <a:pt x="2237" y="200"/>
                  </a:cubicBezTo>
                  <a:cubicBezTo>
                    <a:pt x="1487" y="288"/>
                    <a:pt x="812" y="288"/>
                    <a:pt x="100" y="25"/>
                  </a:cubicBezTo>
                  <a:cubicBezTo>
                    <a:pt x="38" y="0"/>
                    <a:pt x="0" y="100"/>
                    <a:pt x="5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4"/>
            <p:cNvSpPr/>
            <p:nvPr/>
          </p:nvSpPr>
          <p:spPr>
            <a:xfrm>
              <a:off x="927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825" y="75"/>
                  </a:moveTo>
                  <a:cubicBezTo>
                    <a:pt x="613" y="337"/>
                    <a:pt x="375" y="412"/>
                    <a:pt x="75" y="525"/>
                  </a:cubicBezTo>
                  <a:cubicBezTo>
                    <a:pt x="0" y="562"/>
                    <a:pt x="0" y="687"/>
                    <a:pt x="100" y="675"/>
                  </a:cubicBezTo>
                  <a:cubicBezTo>
                    <a:pt x="450" y="662"/>
                    <a:pt x="763" y="475"/>
                    <a:pt x="963" y="187"/>
                  </a:cubicBezTo>
                  <a:cubicBezTo>
                    <a:pt x="1013" y="100"/>
                    <a:pt x="888" y="0"/>
                    <a:pt x="82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4"/>
            <p:cNvSpPr/>
            <p:nvPr/>
          </p:nvSpPr>
          <p:spPr>
            <a:xfrm>
              <a:off x="88670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38" y="138"/>
                  </a:moveTo>
                  <a:cubicBezTo>
                    <a:pt x="213" y="437"/>
                    <a:pt x="363" y="750"/>
                    <a:pt x="488" y="1087"/>
                  </a:cubicBezTo>
                  <a:cubicBezTo>
                    <a:pt x="600" y="1437"/>
                    <a:pt x="525" y="1737"/>
                    <a:pt x="488" y="2099"/>
                  </a:cubicBezTo>
                  <a:cubicBezTo>
                    <a:pt x="475" y="2187"/>
                    <a:pt x="600" y="2212"/>
                    <a:pt x="638" y="2137"/>
                  </a:cubicBezTo>
                  <a:cubicBezTo>
                    <a:pt x="1062" y="1437"/>
                    <a:pt x="600" y="600"/>
                    <a:pt x="125" y="50"/>
                  </a:cubicBezTo>
                  <a:cubicBezTo>
                    <a:pt x="75" y="0"/>
                    <a:pt x="0" y="75"/>
                    <a:pt x="25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4"/>
            <p:cNvSpPr/>
            <p:nvPr/>
          </p:nvSpPr>
          <p:spPr>
            <a:xfrm>
              <a:off x="897000" y="1522975"/>
              <a:ext cx="17200" cy="34700"/>
            </a:xfrm>
            <a:custGeom>
              <a:avLst/>
              <a:gdLst/>
              <a:ahLst/>
              <a:cxnLst/>
              <a:rect l="l" t="t" r="r" b="b"/>
              <a:pathLst>
                <a:path w="688" h="1388" extrusionOk="0">
                  <a:moveTo>
                    <a:pt x="301" y="1263"/>
                  </a:moveTo>
                  <a:cubicBezTo>
                    <a:pt x="563" y="938"/>
                    <a:pt x="688" y="513"/>
                    <a:pt x="638" y="101"/>
                  </a:cubicBezTo>
                  <a:cubicBezTo>
                    <a:pt x="613" y="1"/>
                    <a:pt x="463" y="38"/>
                    <a:pt x="463" y="126"/>
                  </a:cubicBezTo>
                  <a:cubicBezTo>
                    <a:pt x="438" y="513"/>
                    <a:pt x="375" y="813"/>
                    <a:pt x="113" y="1101"/>
                  </a:cubicBezTo>
                  <a:cubicBezTo>
                    <a:pt x="1" y="1238"/>
                    <a:pt x="201" y="1388"/>
                    <a:pt x="301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4"/>
            <p:cNvSpPr/>
            <p:nvPr/>
          </p:nvSpPr>
          <p:spPr>
            <a:xfrm>
              <a:off x="907925" y="1521425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126" y="213"/>
                  </a:moveTo>
                  <a:cubicBezTo>
                    <a:pt x="351" y="275"/>
                    <a:pt x="551" y="388"/>
                    <a:pt x="776" y="425"/>
                  </a:cubicBezTo>
                  <a:cubicBezTo>
                    <a:pt x="863" y="450"/>
                    <a:pt x="913" y="338"/>
                    <a:pt x="838" y="288"/>
                  </a:cubicBezTo>
                  <a:cubicBezTo>
                    <a:pt x="638" y="163"/>
                    <a:pt x="413" y="75"/>
                    <a:pt x="176" y="38"/>
                  </a:cubicBezTo>
                  <a:cubicBezTo>
                    <a:pt x="51" y="0"/>
                    <a:pt x="1" y="175"/>
                    <a:pt x="12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4"/>
            <p:cNvSpPr/>
            <p:nvPr/>
          </p:nvSpPr>
          <p:spPr>
            <a:xfrm>
              <a:off x="915425" y="1512975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588" y="563"/>
                  </a:moveTo>
                  <a:cubicBezTo>
                    <a:pt x="501" y="376"/>
                    <a:pt x="376" y="201"/>
                    <a:pt x="213" y="63"/>
                  </a:cubicBezTo>
                  <a:cubicBezTo>
                    <a:pt x="138" y="1"/>
                    <a:pt x="1" y="88"/>
                    <a:pt x="63" y="176"/>
                  </a:cubicBezTo>
                  <a:cubicBezTo>
                    <a:pt x="176" y="351"/>
                    <a:pt x="288" y="501"/>
                    <a:pt x="401" y="663"/>
                  </a:cubicBezTo>
                  <a:cubicBezTo>
                    <a:pt x="476" y="788"/>
                    <a:pt x="651" y="688"/>
                    <a:pt x="588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4"/>
            <p:cNvSpPr/>
            <p:nvPr/>
          </p:nvSpPr>
          <p:spPr>
            <a:xfrm>
              <a:off x="917300" y="1513300"/>
              <a:ext cx="17225" cy="6900"/>
            </a:xfrm>
            <a:custGeom>
              <a:avLst/>
              <a:gdLst/>
              <a:ahLst/>
              <a:cxnLst/>
              <a:rect l="l" t="t" r="r" b="b"/>
              <a:pathLst>
                <a:path w="689" h="276" extrusionOk="0">
                  <a:moveTo>
                    <a:pt x="126" y="225"/>
                  </a:moveTo>
                  <a:cubicBezTo>
                    <a:pt x="288" y="275"/>
                    <a:pt x="463" y="250"/>
                    <a:pt x="613" y="163"/>
                  </a:cubicBezTo>
                  <a:cubicBezTo>
                    <a:pt x="688" y="113"/>
                    <a:pt x="626" y="0"/>
                    <a:pt x="551" y="25"/>
                  </a:cubicBezTo>
                  <a:lnTo>
                    <a:pt x="176" y="38"/>
                  </a:lnTo>
                  <a:cubicBezTo>
                    <a:pt x="51" y="13"/>
                    <a:pt x="1" y="188"/>
                    <a:pt x="126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4"/>
            <p:cNvSpPr/>
            <p:nvPr/>
          </p:nvSpPr>
          <p:spPr>
            <a:xfrm>
              <a:off x="92605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501" y="163"/>
                  </a:moveTo>
                  <a:cubicBezTo>
                    <a:pt x="1" y="263"/>
                    <a:pt x="276" y="937"/>
                    <a:pt x="713" y="838"/>
                  </a:cubicBezTo>
                  <a:cubicBezTo>
                    <a:pt x="1150" y="750"/>
                    <a:pt x="1013" y="0"/>
                    <a:pt x="513" y="150"/>
                  </a:cubicBezTo>
                  <a:cubicBezTo>
                    <a:pt x="401" y="188"/>
                    <a:pt x="426" y="350"/>
                    <a:pt x="538" y="350"/>
                  </a:cubicBezTo>
                  <a:cubicBezTo>
                    <a:pt x="538" y="350"/>
                    <a:pt x="538" y="325"/>
                    <a:pt x="551" y="325"/>
                  </a:cubicBezTo>
                  <a:cubicBezTo>
                    <a:pt x="663" y="288"/>
                    <a:pt x="613" y="125"/>
                    <a:pt x="50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4"/>
            <p:cNvSpPr/>
            <p:nvPr/>
          </p:nvSpPr>
          <p:spPr>
            <a:xfrm>
              <a:off x="6209675" y="1202450"/>
              <a:ext cx="551125" cy="190275"/>
            </a:xfrm>
            <a:custGeom>
              <a:avLst/>
              <a:gdLst/>
              <a:ahLst/>
              <a:cxnLst/>
              <a:rect l="l" t="t" r="r" b="b"/>
              <a:pathLst>
                <a:path w="22045" h="7611" extrusionOk="0">
                  <a:moveTo>
                    <a:pt x="225" y="2949"/>
                  </a:moveTo>
                  <a:cubicBezTo>
                    <a:pt x="5049" y="7611"/>
                    <a:pt x="11447" y="0"/>
                    <a:pt x="17096" y="1300"/>
                  </a:cubicBezTo>
                  <a:cubicBezTo>
                    <a:pt x="20083" y="2000"/>
                    <a:pt x="22045" y="4312"/>
                    <a:pt x="21945" y="7373"/>
                  </a:cubicBezTo>
                  <a:cubicBezTo>
                    <a:pt x="21932" y="7461"/>
                    <a:pt x="21820" y="7461"/>
                    <a:pt x="21807" y="7373"/>
                  </a:cubicBezTo>
                  <a:cubicBezTo>
                    <a:pt x="21532" y="1100"/>
                    <a:pt x="14534" y="887"/>
                    <a:pt x="10173" y="2724"/>
                  </a:cubicBezTo>
                  <a:cubicBezTo>
                    <a:pt x="8448" y="3449"/>
                    <a:pt x="6736" y="4437"/>
                    <a:pt x="4837" y="4661"/>
                  </a:cubicBezTo>
                  <a:cubicBezTo>
                    <a:pt x="2937" y="4886"/>
                    <a:pt x="1425" y="4387"/>
                    <a:pt x="88" y="3087"/>
                  </a:cubicBezTo>
                  <a:cubicBezTo>
                    <a:pt x="0" y="2999"/>
                    <a:pt x="125" y="2874"/>
                    <a:pt x="213" y="29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4"/>
            <p:cNvSpPr/>
            <p:nvPr/>
          </p:nvSpPr>
          <p:spPr>
            <a:xfrm>
              <a:off x="6575200" y="1369575"/>
              <a:ext cx="180925" cy="121575"/>
            </a:xfrm>
            <a:custGeom>
              <a:avLst/>
              <a:gdLst/>
              <a:ahLst/>
              <a:cxnLst/>
              <a:rect l="l" t="t" r="r" b="b"/>
              <a:pathLst>
                <a:path w="7237" h="4863" extrusionOk="0">
                  <a:moveTo>
                    <a:pt x="7224" y="1688"/>
                  </a:moveTo>
                  <a:cubicBezTo>
                    <a:pt x="7086" y="3700"/>
                    <a:pt x="4624" y="4862"/>
                    <a:pt x="2825" y="4325"/>
                  </a:cubicBezTo>
                  <a:cubicBezTo>
                    <a:pt x="1313" y="3875"/>
                    <a:pt x="0" y="1338"/>
                    <a:pt x="1388" y="88"/>
                  </a:cubicBezTo>
                  <a:cubicBezTo>
                    <a:pt x="1463" y="1"/>
                    <a:pt x="1588" y="126"/>
                    <a:pt x="1500" y="201"/>
                  </a:cubicBezTo>
                  <a:cubicBezTo>
                    <a:pt x="113" y="1725"/>
                    <a:pt x="1775" y="4025"/>
                    <a:pt x="3400" y="4225"/>
                  </a:cubicBezTo>
                  <a:cubicBezTo>
                    <a:pt x="4949" y="4425"/>
                    <a:pt x="6911" y="3413"/>
                    <a:pt x="7024" y="1688"/>
                  </a:cubicBezTo>
                  <a:cubicBezTo>
                    <a:pt x="7036" y="1563"/>
                    <a:pt x="7236" y="1563"/>
                    <a:pt x="7224" y="1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4"/>
            <p:cNvSpPr/>
            <p:nvPr/>
          </p:nvSpPr>
          <p:spPr>
            <a:xfrm>
              <a:off x="6628300" y="1348025"/>
              <a:ext cx="73450" cy="77200"/>
            </a:xfrm>
            <a:custGeom>
              <a:avLst/>
              <a:gdLst/>
              <a:ahLst/>
              <a:cxnLst/>
              <a:rect l="l" t="t" r="r" b="b"/>
              <a:pathLst>
                <a:path w="2938" h="3088" extrusionOk="0">
                  <a:moveTo>
                    <a:pt x="88" y="488"/>
                  </a:moveTo>
                  <a:cubicBezTo>
                    <a:pt x="913" y="1"/>
                    <a:pt x="2138" y="351"/>
                    <a:pt x="2550" y="1238"/>
                  </a:cubicBezTo>
                  <a:cubicBezTo>
                    <a:pt x="2938" y="2063"/>
                    <a:pt x="2325" y="2987"/>
                    <a:pt x="1451" y="3075"/>
                  </a:cubicBezTo>
                  <a:cubicBezTo>
                    <a:pt x="1338" y="3087"/>
                    <a:pt x="1313" y="2900"/>
                    <a:pt x="1426" y="2887"/>
                  </a:cubicBezTo>
                  <a:cubicBezTo>
                    <a:pt x="2238" y="2737"/>
                    <a:pt x="2738" y="1913"/>
                    <a:pt x="2275" y="1163"/>
                  </a:cubicBezTo>
                  <a:cubicBezTo>
                    <a:pt x="1800" y="476"/>
                    <a:pt x="901" y="251"/>
                    <a:pt x="163" y="625"/>
                  </a:cubicBezTo>
                  <a:cubicBezTo>
                    <a:pt x="76" y="675"/>
                    <a:pt x="1" y="538"/>
                    <a:pt x="88" y="4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4"/>
            <p:cNvSpPr/>
            <p:nvPr/>
          </p:nvSpPr>
          <p:spPr>
            <a:xfrm>
              <a:off x="6655500" y="1418950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0" y="13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4"/>
            <p:cNvSpPr/>
            <p:nvPr/>
          </p:nvSpPr>
          <p:spPr>
            <a:xfrm>
              <a:off x="6641425" y="1240875"/>
              <a:ext cx="206550" cy="104050"/>
            </a:xfrm>
            <a:custGeom>
              <a:avLst/>
              <a:gdLst/>
              <a:ahLst/>
              <a:cxnLst/>
              <a:rect l="l" t="t" r="r" b="b"/>
              <a:pathLst>
                <a:path w="8262" h="4162" extrusionOk="0">
                  <a:moveTo>
                    <a:pt x="138" y="25"/>
                  </a:moveTo>
                  <a:cubicBezTo>
                    <a:pt x="1263" y="263"/>
                    <a:pt x="2325" y="725"/>
                    <a:pt x="3275" y="1375"/>
                  </a:cubicBezTo>
                  <a:cubicBezTo>
                    <a:pt x="4725" y="2387"/>
                    <a:pt x="6199" y="4162"/>
                    <a:pt x="8086" y="2875"/>
                  </a:cubicBezTo>
                  <a:cubicBezTo>
                    <a:pt x="8161" y="2825"/>
                    <a:pt x="8261" y="2950"/>
                    <a:pt x="8186" y="3012"/>
                  </a:cubicBezTo>
                  <a:cubicBezTo>
                    <a:pt x="7436" y="3699"/>
                    <a:pt x="6487" y="3699"/>
                    <a:pt x="5562" y="3299"/>
                  </a:cubicBezTo>
                  <a:cubicBezTo>
                    <a:pt x="4887" y="2999"/>
                    <a:pt x="4362" y="2475"/>
                    <a:pt x="3787" y="2025"/>
                  </a:cubicBezTo>
                  <a:cubicBezTo>
                    <a:pt x="2713" y="1137"/>
                    <a:pt x="1450" y="500"/>
                    <a:pt x="88" y="175"/>
                  </a:cubicBezTo>
                  <a:cubicBezTo>
                    <a:pt x="1" y="150"/>
                    <a:pt x="38" y="0"/>
                    <a:pt x="13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4"/>
            <p:cNvSpPr/>
            <p:nvPr/>
          </p:nvSpPr>
          <p:spPr>
            <a:xfrm>
              <a:off x="6499275" y="1245875"/>
              <a:ext cx="88450" cy="80000"/>
            </a:xfrm>
            <a:custGeom>
              <a:avLst/>
              <a:gdLst/>
              <a:ahLst/>
              <a:cxnLst/>
              <a:rect l="l" t="t" r="r" b="b"/>
              <a:pathLst>
                <a:path w="3538" h="3200" extrusionOk="0">
                  <a:moveTo>
                    <a:pt x="101" y="313"/>
                  </a:moveTo>
                  <a:cubicBezTo>
                    <a:pt x="988" y="113"/>
                    <a:pt x="1838" y="0"/>
                    <a:pt x="2638" y="488"/>
                  </a:cubicBezTo>
                  <a:cubicBezTo>
                    <a:pt x="3175" y="813"/>
                    <a:pt x="3537" y="1325"/>
                    <a:pt x="3437" y="1975"/>
                  </a:cubicBezTo>
                  <a:cubicBezTo>
                    <a:pt x="3337" y="2587"/>
                    <a:pt x="2838" y="3062"/>
                    <a:pt x="2225" y="3137"/>
                  </a:cubicBezTo>
                  <a:cubicBezTo>
                    <a:pt x="1750" y="3187"/>
                    <a:pt x="1075" y="3024"/>
                    <a:pt x="1026" y="2475"/>
                  </a:cubicBezTo>
                  <a:cubicBezTo>
                    <a:pt x="1013" y="2387"/>
                    <a:pt x="1150" y="2387"/>
                    <a:pt x="1150" y="2475"/>
                  </a:cubicBezTo>
                  <a:cubicBezTo>
                    <a:pt x="1225" y="3199"/>
                    <a:pt x="2438" y="2937"/>
                    <a:pt x="2750" y="2712"/>
                  </a:cubicBezTo>
                  <a:cubicBezTo>
                    <a:pt x="3237" y="2362"/>
                    <a:pt x="3387" y="1700"/>
                    <a:pt x="3087" y="1175"/>
                  </a:cubicBezTo>
                  <a:cubicBezTo>
                    <a:pt x="2475" y="163"/>
                    <a:pt x="1125" y="263"/>
                    <a:pt x="151" y="488"/>
                  </a:cubicBezTo>
                  <a:cubicBezTo>
                    <a:pt x="38" y="513"/>
                    <a:pt x="1" y="338"/>
                    <a:pt x="101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4"/>
            <p:cNvSpPr/>
            <p:nvPr/>
          </p:nvSpPr>
          <p:spPr>
            <a:xfrm>
              <a:off x="6443675" y="1272100"/>
              <a:ext cx="33125" cy="43775"/>
            </a:xfrm>
            <a:custGeom>
              <a:avLst/>
              <a:gdLst/>
              <a:ahLst/>
              <a:cxnLst/>
              <a:rect l="l" t="t" r="r" b="b"/>
              <a:pathLst>
                <a:path w="1325" h="1751" extrusionOk="0">
                  <a:moveTo>
                    <a:pt x="88" y="188"/>
                  </a:moveTo>
                  <a:cubicBezTo>
                    <a:pt x="638" y="1"/>
                    <a:pt x="1325" y="326"/>
                    <a:pt x="1250" y="976"/>
                  </a:cubicBezTo>
                  <a:cubicBezTo>
                    <a:pt x="1200" y="1413"/>
                    <a:pt x="500" y="1750"/>
                    <a:pt x="238" y="1326"/>
                  </a:cubicBezTo>
                  <a:cubicBezTo>
                    <a:pt x="175" y="1213"/>
                    <a:pt x="350" y="1101"/>
                    <a:pt x="425" y="1213"/>
                  </a:cubicBezTo>
                  <a:cubicBezTo>
                    <a:pt x="538" y="1288"/>
                    <a:pt x="675" y="1301"/>
                    <a:pt x="800" y="1263"/>
                  </a:cubicBezTo>
                  <a:cubicBezTo>
                    <a:pt x="1075" y="1026"/>
                    <a:pt x="1125" y="813"/>
                    <a:pt x="950" y="613"/>
                  </a:cubicBezTo>
                  <a:cubicBezTo>
                    <a:pt x="788" y="301"/>
                    <a:pt x="450" y="263"/>
                    <a:pt x="138" y="351"/>
                  </a:cubicBezTo>
                  <a:cubicBezTo>
                    <a:pt x="38" y="376"/>
                    <a:pt x="0" y="226"/>
                    <a:pt x="10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4"/>
            <p:cNvSpPr/>
            <p:nvPr/>
          </p:nvSpPr>
          <p:spPr>
            <a:xfrm>
              <a:off x="6835450" y="1292100"/>
              <a:ext cx="31875" cy="31900"/>
            </a:xfrm>
            <a:custGeom>
              <a:avLst/>
              <a:gdLst/>
              <a:ahLst/>
              <a:cxnLst/>
              <a:rect l="l" t="t" r="r" b="b"/>
              <a:pathLst>
                <a:path w="1275" h="1276" extrusionOk="0">
                  <a:moveTo>
                    <a:pt x="325" y="925"/>
                  </a:moveTo>
                  <a:cubicBezTo>
                    <a:pt x="0" y="563"/>
                    <a:pt x="450" y="1"/>
                    <a:pt x="863" y="326"/>
                  </a:cubicBezTo>
                  <a:cubicBezTo>
                    <a:pt x="1275" y="651"/>
                    <a:pt x="800" y="1275"/>
                    <a:pt x="388" y="975"/>
                  </a:cubicBezTo>
                  <a:cubicBezTo>
                    <a:pt x="325" y="925"/>
                    <a:pt x="375" y="813"/>
                    <a:pt x="463" y="826"/>
                  </a:cubicBezTo>
                  <a:lnTo>
                    <a:pt x="463" y="826"/>
                  </a:lnTo>
                  <a:cubicBezTo>
                    <a:pt x="500" y="901"/>
                    <a:pt x="400" y="1000"/>
                    <a:pt x="338" y="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4"/>
            <p:cNvSpPr/>
            <p:nvPr/>
          </p:nvSpPr>
          <p:spPr>
            <a:xfrm>
              <a:off x="6713600" y="1274925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63"/>
                  </a:moveTo>
                  <a:cubicBezTo>
                    <a:pt x="1550" y="1163"/>
                    <a:pt x="2575" y="2675"/>
                    <a:pt x="3087" y="4374"/>
                  </a:cubicBezTo>
                  <a:cubicBezTo>
                    <a:pt x="3112" y="4462"/>
                    <a:pt x="2975" y="4524"/>
                    <a:pt x="2925" y="4437"/>
                  </a:cubicBezTo>
                  <a:cubicBezTo>
                    <a:pt x="2175" y="2825"/>
                    <a:pt x="1413" y="1338"/>
                    <a:pt x="63" y="150"/>
                  </a:cubicBezTo>
                  <a:cubicBezTo>
                    <a:pt x="1" y="100"/>
                    <a:pt x="88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4"/>
            <p:cNvSpPr/>
            <p:nvPr/>
          </p:nvSpPr>
          <p:spPr>
            <a:xfrm>
              <a:off x="6777025" y="1376150"/>
              <a:ext cx="30650" cy="32525"/>
            </a:xfrm>
            <a:custGeom>
              <a:avLst/>
              <a:gdLst/>
              <a:ahLst/>
              <a:cxnLst/>
              <a:rect l="l" t="t" r="r" b="b"/>
              <a:pathLst>
                <a:path w="1226" h="1301" extrusionOk="0">
                  <a:moveTo>
                    <a:pt x="500" y="500"/>
                  </a:moveTo>
                  <a:lnTo>
                    <a:pt x="500" y="563"/>
                  </a:lnTo>
                  <a:cubicBezTo>
                    <a:pt x="425" y="638"/>
                    <a:pt x="313" y="550"/>
                    <a:pt x="350" y="450"/>
                  </a:cubicBezTo>
                  <a:cubicBezTo>
                    <a:pt x="600" y="0"/>
                    <a:pt x="1225" y="550"/>
                    <a:pt x="888" y="925"/>
                  </a:cubicBezTo>
                  <a:cubicBezTo>
                    <a:pt x="550" y="1300"/>
                    <a:pt x="0" y="750"/>
                    <a:pt x="388" y="388"/>
                  </a:cubicBezTo>
                  <a:cubicBezTo>
                    <a:pt x="463" y="325"/>
                    <a:pt x="563" y="425"/>
                    <a:pt x="500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4"/>
            <p:cNvSpPr/>
            <p:nvPr/>
          </p:nvSpPr>
          <p:spPr>
            <a:xfrm>
              <a:off x="6753275" y="1393325"/>
              <a:ext cx="5650" cy="9725"/>
            </a:xfrm>
            <a:custGeom>
              <a:avLst/>
              <a:gdLst/>
              <a:ahLst/>
              <a:cxnLst/>
              <a:rect l="l" t="t" r="r" b="b"/>
              <a:pathLst>
                <a:path w="226" h="389" extrusionOk="0">
                  <a:moveTo>
                    <a:pt x="213" y="126"/>
                  </a:moveTo>
                  <a:cubicBezTo>
                    <a:pt x="226" y="201"/>
                    <a:pt x="213" y="276"/>
                    <a:pt x="163" y="326"/>
                  </a:cubicBezTo>
                  <a:cubicBezTo>
                    <a:pt x="126" y="388"/>
                    <a:pt x="1" y="376"/>
                    <a:pt x="1" y="288"/>
                  </a:cubicBezTo>
                  <a:cubicBezTo>
                    <a:pt x="13" y="238"/>
                    <a:pt x="13" y="176"/>
                    <a:pt x="26" y="126"/>
                  </a:cubicBezTo>
                  <a:cubicBezTo>
                    <a:pt x="26" y="1"/>
                    <a:pt x="213" y="1"/>
                    <a:pt x="2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4"/>
            <p:cNvSpPr/>
            <p:nvPr/>
          </p:nvSpPr>
          <p:spPr>
            <a:xfrm>
              <a:off x="6617075" y="1363650"/>
              <a:ext cx="10000" cy="6900"/>
            </a:xfrm>
            <a:custGeom>
              <a:avLst/>
              <a:gdLst/>
              <a:ahLst/>
              <a:cxnLst/>
              <a:rect l="l" t="t" r="r" b="b"/>
              <a:pathLst>
                <a:path w="400" h="276" extrusionOk="0">
                  <a:moveTo>
                    <a:pt x="312" y="188"/>
                  </a:moveTo>
                  <a:cubicBezTo>
                    <a:pt x="250" y="225"/>
                    <a:pt x="175" y="250"/>
                    <a:pt x="100" y="263"/>
                  </a:cubicBezTo>
                  <a:cubicBezTo>
                    <a:pt x="38" y="275"/>
                    <a:pt x="0" y="213"/>
                    <a:pt x="38" y="163"/>
                  </a:cubicBezTo>
                  <a:cubicBezTo>
                    <a:pt x="88" y="100"/>
                    <a:pt x="163" y="50"/>
                    <a:pt x="250" y="25"/>
                  </a:cubicBezTo>
                  <a:cubicBezTo>
                    <a:pt x="337" y="0"/>
                    <a:pt x="400" y="138"/>
                    <a:pt x="312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4"/>
            <p:cNvSpPr/>
            <p:nvPr/>
          </p:nvSpPr>
          <p:spPr>
            <a:xfrm>
              <a:off x="6611450" y="1234000"/>
              <a:ext cx="156850" cy="27525"/>
            </a:xfrm>
            <a:custGeom>
              <a:avLst/>
              <a:gdLst/>
              <a:ahLst/>
              <a:cxnLst/>
              <a:rect l="l" t="t" r="r" b="b"/>
              <a:pathLst>
                <a:path w="6274" h="1101" extrusionOk="0">
                  <a:moveTo>
                    <a:pt x="100" y="13"/>
                  </a:moveTo>
                  <a:cubicBezTo>
                    <a:pt x="950" y="0"/>
                    <a:pt x="1812" y="75"/>
                    <a:pt x="2649" y="250"/>
                  </a:cubicBezTo>
                  <a:cubicBezTo>
                    <a:pt x="3812" y="488"/>
                    <a:pt x="4924" y="925"/>
                    <a:pt x="6111" y="613"/>
                  </a:cubicBezTo>
                  <a:cubicBezTo>
                    <a:pt x="6223" y="575"/>
                    <a:pt x="6273" y="763"/>
                    <a:pt x="6161" y="788"/>
                  </a:cubicBezTo>
                  <a:cubicBezTo>
                    <a:pt x="5361" y="1100"/>
                    <a:pt x="4636" y="950"/>
                    <a:pt x="3824" y="775"/>
                  </a:cubicBezTo>
                  <a:cubicBezTo>
                    <a:pt x="2587" y="500"/>
                    <a:pt x="1375" y="250"/>
                    <a:pt x="100" y="188"/>
                  </a:cubicBezTo>
                  <a:cubicBezTo>
                    <a:pt x="0" y="175"/>
                    <a:pt x="0" y="25"/>
                    <a:pt x="100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4"/>
            <p:cNvSpPr/>
            <p:nvPr/>
          </p:nvSpPr>
          <p:spPr>
            <a:xfrm>
              <a:off x="6756400" y="1233675"/>
              <a:ext cx="33150" cy="30975"/>
            </a:xfrm>
            <a:custGeom>
              <a:avLst/>
              <a:gdLst/>
              <a:ahLst/>
              <a:cxnLst/>
              <a:rect l="l" t="t" r="r" b="b"/>
              <a:pathLst>
                <a:path w="1326" h="1239" extrusionOk="0">
                  <a:moveTo>
                    <a:pt x="450" y="688"/>
                  </a:moveTo>
                  <a:lnTo>
                    <a:pt x="563" y="651"/>
                  </a:lnTo>
                  <a:cubicBezTo>
                    <a:pt x="625" y="726"/>
                    <a:pt x="563" y="826"/>
                    <a:pt x="475" y="813"/>
                  </a:cubicBezTo>
                  <a:cubicBezTo>
                    <a:pt x="1" y="651"/>
                    <a:pt x="475" y="1"/>
                    <a:pt x="863" y="226"/>
                  </a:cubicBezTo>
                  <a:cubicBezTo>
                    <a:pt x="1325" y="526"/>
                    <a:pt x="788" y="1238"/>
                    <a:pt x="350" y="801"/>
                  </a:cubicBezTo>
                  <a:cubicBezTo>
                    <a:pt x="301" y="738"/>
                    <a:pt x="375" y="638"/>
                    <a:pt x="450" y="6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4"/>
            <p:cNvSpPr/>
            <p:nvPr/>
          </p:nvSpPr>
          <p:spPr>
            <a:xfrm>
              <a:off x="6761100" y="1291175"/>
              <a:ext cx="72800" cy="22525"/>
            </a:xfrm>
            <a:custGeom>
              <a:avLst/>
              <a:gdLst/>
              <a:ahLst/>
              <a:cxnLst/>
              <a:rect l="l" t="t" r="r" b="b"/>
              <a:pathLst>
                <a:path w="2912" h="901" extrusionOk="0">
                  <a:moveTo>
                    <a:pt x="100" y="638"/>
                  </a:moveTo>
                  <a:cubicBezTo>
                    <a:pt x="412" y="338"/>
                    <a:pt x="800" y="150"/>
                    <a:pt x="1225" y="100"/>
                  </a:cubicBezTo>
                  <a:cubicBezTo>
                    <a:pt x="1700" y="38"/>
                    <a:pt x="2387" y="0"/>
                    <a:pt x="2799" y="263"/>
                  </a:cubicBezTo>
                  <a:cubicBezTo>
                    <a:pt x="2912" y="325"/>
                    <a:pt x="2837" y="488"/>
                    <a:pt x="2724" y="463"/>
                  </a:cubicBezTo>
                  <a:cubicBezTo>
                    <a:pt x="1937" y="263"/>
                    <a:pt x="900" y="213"/>
                    <a:pt x="262" y="800"/>
                  </a:cubicBezTo>
                  <a:cubicBezTo>
                    <a:pt x="150" y="900"/>
                    <a:pt x="0" y="738"/>
                    <a:pt x="113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4"/>
            <p:cNvSpPr/>
            <p:nvPr/>
          </p:nvSpPr>
          <p:spPr>
            <a:xfrm>
              <a:off x="6762650" y="1296800"/>
              <a:ext cx="70325" cy="23450"/>
            </a:xfrm>
            <a:custGeom>
              <a:avLst/>
              <a:gdLst/>
              <a:ahLst/>
              <a:cxnLst/>
              <a:rect l="l" t="t" r="r" b="b"/>
              <a:pathLst>
                <a:path w="2813" h="938" extrusionOk="0">
                  <a:moveTo>
                    <a:pt x="2750" y="200"/>
                  </a:moveTo>
                  <a:cubicBezTo>
                    <a:pt x="2237" y="887"/>
                    <a:pt x="800" y="937"/>
                    <a:pt x="100" y="575"/>
                  </a:cubicBezTo>
                  <a:cubicBezTo>
                    <a:pt x="1" y="513"/>
                    <a:pt x="75" y="375"/>
                    <a:pt x="175" y="388"/>
                  </a:cubicBezTo>
                  <a:cubicBezTo>
                    <a:pt x="888" y="500"/>
                    <a:pt x="2050" y="762"/>
                    <a:pt x="2600" y="88"/>
                  </a:cubicBezTo>
                  <a:cubicBezTo>
                    <a:pt x="2675" y="0"/>
                    <a:pt x="2812" y="113"/>
                    <a:pt x="2762" y="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4"/>
            <p:cNvSpPr/>
            <p:nvPr/>
          </p:nvSpPr>
          <p:spPr>
            <a:xfrm>
              <a:off x="6662675" y="1249000"/>
              <a:ext cx="18150" cy="56875"/>
            </a:xfrm>
            <a:custGeom>
              <a:avLst/>
              <a:gdLst/>
              <a:ahLst/>
              <a:cxnLst/>
              <a:rect l="l" t="t" r="r" b="b"/>
              <a:pathLst>
                <a:path w="726" h="2275" extrusionOk="0">
                  <a:moveTo>
                    <a:pt x="413" y="163"/>
                  </a:moveTo>
                  <a:cubicBezTo>
                    <a:pt x="238" y="800"/>
                    <a:pt x="325" y="1475"/>
                    <a:pt x="650" y="2037"/>
                  </a:cubicBezTo>
                  <a:cubicBezTo>
                    <a:pt x="725" y="2162"/>
                    <a:pt x="538" y="2275"/>
                    <a:pt x="463" y="2150"/>
                  </a:cubicBezTo>
                  <a:cubicBezTo>
                    <a:pt x="88" y="1537"/>
                    <a:pt x="1" y="800"/>
                    <a:pt x="226" y="113"/>
                  </a:cubicBezTo>
                  <a:cubicBezTo>
                    <a:pt x="263" y="0"/>
                    <a:pt x="438" y="50"/>
                    <a:pt x="413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4"/>
            <p:cNvSpPr/>
            <p:nvPr/>
          </p:nvSpPr>
          <p:spPr>
            <a:xfrm>
              <a:off x="6669850" y="1250875"/>
              <a:ext cx="15975" cy="54375"/>
            </a:xfrm>
            <a:custGeom>
              <a:avLst/>
              <a:gdLst/>
              <a:ahLst/>
              <a:cxnLst/>
              <a:rect l="l" t="t" r="r" b="b"/>
              <a:pathLst>
                <a:path w="639" h="2175" extrusionOk="0">
                  <a:moveTo>
                    <a:pt x="176" y="1987"/>
                  </a:moveTo>
                  <a:cubicBezTo>
                    <a:pt x="313" y="1625"/>
                    <a:pt x="351" y="1225"/>
                    <a:pt x="301" y="850"/>
                  </a:cubicBezTo>
                  <a:cubicBezTo>
                    <a:pt x="251" y="563"/>
                    <a:pt x="101" y="388"/>
                    <a:pt x="13" y="150"/>
                  </a:cubicBezTo>
                  <a:cubicBezTo>
                    <a:pt x="1" y="100"/>
                    <a:pt x="26" y="63"/>
                    <a:pt x="63" y="50"/>
                  </a:cubicBezTo>
                  <a:cubicBezTo>
                    <a:pt x="363" y="0"/>
                    <a:pt x="463" y="325"/>
                    <a:pt x="526" y="563"/>
                  </a:cubicBezTo>
                  <a:cubicBezTo>
                    <a:pt x="638" y="1062"/>
                    <a:pt x="588" y="1575"/>
                    <a:pt x="401" y="2050"/>
                  </a:cubicBezTo>
                  <a:cubicBezTo>
                    <a:pt x="351" y="2175"/>
                    <a:pt x="138" y="2125"/>
                    <a:pt x="188" y="1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4"/>
            <p:cNvSpPr/>
            <p:nvPr/>
          </p:nvSpPr>
          <p:spPr>
            <a:xfrm>
              <a:off x="6330275" y="1310225"/>
              <a:ext cx="82800" cy="26900"/>
            </a:xfrm>
            <a:custGeom>
              <a:avLst/>
              <a:gdLst/>
              <a:ahLst/>
              <a:cxnLst/>
              <a:rect l="l" t="t" r="r" b="b"/>
              <a:pathLst>
                <a:path w="3312" h="1076" extrusionOk="0">
                  <a:moveTo>
                    <a:pt x="138" y="151"/>
                  </a:moveTo>
                  <a:cubicBezTo>
                    <a:pt x="1150" y="1"/>
                    <a:pt x="2512" y="151"/>
                    <a:pt x="3262" y="913"/>
                  </a:cubicBezTo>
                  <a:cubicBezTo>
                    <a:pt x="3312" y="963"/>
                    <a:pt x="3262" y="1075"/>
                    <a:pt x="3174" y="1050"/>
                  </a:cubicBezTo>
                  <a:cubicBezTo>
                    <a:pt x="2712" y="888"/>
                    <a:pt x="2299" y="600"/>
                    <a:pt x="1812" y="475"/>
                  </a:cubicBezTo>
                  <a:cubicBezTo>
                    <a:pt x="1275" y="338"/>
                    <a:pt x="712" y="300"/>
                    <a:pt x="150" y="363"/>
                  </a:cubicBezTo>
                  <a:cubicBezTo>
                    <a:pt x="38" y="375"/>
                    <a:pt x="0" y="163"/>
                    <a:pt x="12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4"/>
            <p:cNvSpPr/>
            <p:nvPr/>
          </p:nvSpPr>
          <p:spPr>
            <a:xfrm>
              <a:off x="6312450" y="1314900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900" y="1001"/>
                  </a:moveTo>
                  <a:cubicBezTo>
                    <a:pt x="3275" y="1113"/>
                    <a:pt x="2613" y="1238"/>
                    <a:pt x="1975" y="1151"/>
                  </a:cubicBezTo>
                  <a:cubicBezTo>
                    <a:pt x="1300" y="1038"/>
                    <a:pt x="713" y="688"/>
                    <a:pt x="151" y="313"/>
                  </a:cubicBezTo>
                  <a:cubicBezTo>
                    <a:pt x="1" y="226"/>
                    <a:pt x="138" y="1"/>
                    <a:pt x="276" y="88"/>
                  </a:cubicBezTo>
                  <a:cubicBezTo>
                    <a:pt x="751" y="401"/>
                    <a:pt x="1238" y="713"/>
                    <a:pt x="1788" y="851"/>
                  </a:cubicBezTo>
                  <a:cubicBezTo>
                    <a:pt x="2463" y="1013"/>
                    <a:pt x="3175" y="901"/>
                    <a:pt x="3837" y="788"/>
                  </a:cubicBezTo>
                  <a:cubicBezTo>
                    <a:pt x="3975" y="776"/>
                    <a:pt x="4025" y="976"/>
                    <a:pt x="3900" y="10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4"/>
            <p:cNvSpPr/>
            <p:nvPr/>
          </p:nvSpPr>
          <p:spPr>
            <a:xfrm>
              <a:off x="6814825" y="1460800"/>
              <a:ext cx="199975" cy="551150"/>
            </a:xfrm>
            <a:custGeom>
              <a:avLst/>
              <a:gdLst/>
              <a:ahLst/>
              <a:cxnLst/>
              <a:rect l="l" t="t" r="r" b="b"/>
              <a:pathLst>
                <a:path w="7999" h="22046" extrusionOk="0">
                  <a:moveTo>
                    <a:pt x="4512" y="21958"/>
                  </a:moveTo>
                  <a:cubicBezTo>
                    <a:pt x="3200" y="20621"/>
                    <a:pt x="2700" y="19108"/>
                    <a:pt x="2925" y="17209"/>
                  </a:cubicBezTo>
                  <a:cubicBezTo>
                    <a:pt x="3087" y="15809"/>
                    <a:pt x="3712" y="14560"/>
                    <a:pt x="4249" y="13285"/>
                  </a:cubicBezTo>
                  <a:cubicBezTo>
                    <a:pt x="6124" y="8811"/>
                    <a:pt x="7998" y="576"/>
                    <a:pt x="213" y="238"/>
                  </a:cubicBezTo>
                  <a:cubicBezTo>
                    <a:pt x="138" y="238"/>
                    <a:pt x="138" y="113"/>
                    <a:pt x="213" y="101"/>
                  </a:cubicBezTo>
                  <a:cubicBezTo>
                    <a:pt x="3262" y="1"/>
                    <a:pt x="5599" y="1975"/>
                    <a:pt x="6286" y="4962"/>
                  </a:cubicBezTo>
                  <a:cubicBezTo>
                    <a:pt x="7598" y="10611"/>
                    <a:pt x="0" y="17034"/>
                    <a:pt x="4637" y="21833"/>
                  </a:cubicBezTo>
                  <a:cubicBezTo>
                    <a:pt x="4724" y="21908"/>
                    <a:pt x="4599" y="22045"/>
                    <a:pt x="4512" y="2195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4"/>
            <p:cNvSpPr/>
            <p:nvPr/>
          </p:nvSpPr>
          <p:spPr>
            <a:xfrm>
              <a:off x="6715800" y="1465800"/>
              <a:ext cx="121550" cy="180925"/>
            </a:xfrm>
            <a:custGeom>
              <a:avLst/>
              <a:gdLst/>
              <a:ahLst/>
              <a:cxnLst/>
              <a:rect l="l" t="t" r="r" b="b"/>
              <a:pathLst>
                <a:path w="4862" h="7237" extrusionOk="0">
                  <a:moveTo>
                    <a:pt x="3187" y="201"/>
                  </a:moveTo>
                  <a:cubicBezTo>
                    <a:pt x="1450" y="326"/>
                    <a:pt x="450" y="2288"/>
                    <a:pt x="637" y="3837"/>
                  </a:cubicBezTo>
                  <a:cubicBezTo>
                    <a:pt x="850" y="5462"/>
                    <a:pt x="3137" y="7124"/>
                    <a:pt x="4661" y="5724"/>
                  </a:cubicBezTo>
                  <a:cubicBezTo>
                    <a:pt x="4736" y="5649"/>
                    <a:pt x="4861" y="5774"/>
                    <a:pt x="4786" y="5849"/>
                  </a:cubicBezTo>
                  <a:cubicBezTo>
                    <a:pt x="3537" y="7237"/>
                    <a:pt x="987" y="5924"/>
                    <a:pt x="537" y="4412"/>
                  </a:cubicBezTo>
                  <a:cubicBezTo>
                    <a:pt x="0" y="2600"/>
                    <a:pt x="1162" y="151"/>
                    <a:pt x="3187" y="13"/>
                  </a:cubicBezTo>
                  <a:cubicBezTo>
                    <a:pt x="3312" y="1"/>
                    <a:pt x="3312" y="201"/>
                    <a:pt x="3187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4"/>
            <p:cNvSpPr/>
            <p:nvPr/>
          </p:nvSpPr>
          <p:spPr>
            <a:xfrm>
              <a:off x="6781700" y="1520175"/>
              <a:ext cx="77200" cy="73125"/>
            </a:xfrm>
            <a:custGeom>
              <a:avLst/>
              <a:gdLst/>
              <a:ahLst/>
              <a:cxnLst/>
              <a:rect l="l" t="t" r="r" b="b"/>
              <a:pathLst>
                <a:path w="3088" h="2925" extrusionOk="0">
                  <a:moveTo>
                    <a:pt x="2463" y="2775"/>
                  </a:moveTo>
                  <a:cubicBezTo>
                    <a:pt x="2838" y="2037"/>
                    <a:pt x="2613" y="1138"/>
                    <a:pt x="1925" y="675"/>
                  </a:cubicBezTo>
                  <a:cubicBezTo>
                    <a:pt x="1188" y="188"/>
                    <a:pt x="351" y="713"/>
                    <a:pt x="213" y="1512"/>
                  </a:cubicBezTo>
                  <a:cubicBezTo>
                    <a:pt x="188" y="1625"/>
                    <a:pt x="1" y="1600"/>
                    <a:pt x="13" y="1487"/>
                  </a:cubicBezTo>
                  <a:cubicBezTo>
                    <a:pt x="101" y="613"/>
                    <a:pt x="1026" y="0"/>
                    <a:pt x="1850" y="388"/>
                  </a:cubicBezTo>
                  <a:cubicBezTo>
                    <a:pt x="2738" y="800"/>
                    <a:pt x="3088" y="2025"/>
                    <a:pt x="2600" y="2850"/>
                  </a:cubicBezTo>
                  <a:cubicBezTo>
                    <a:pt x="2550" y="2925"/>
                    <a:pt x="2425" y="2862"/>
                    <a:pt x="2463" y="27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4"/>
            <p:cNvSpPr/>
            <p:nvPr/>
          </p:nvSpPr>
          <p:spPr>
            <a:xfrm>
              <a:off x="6787950" y="1566400"/>
              <a:ext cx="25" cy="350"/>
            </a:xfrm>
            <a:custGeom>
              <a:avLst/>
              <a:gdLst/>
              <a:ahLst/>
              <a:cxnLst/>
              <a:rect l="l" t="t" r="r" b="b"/>
              <a:pathLst>
                <a:path w="1" h="14" extrusionOk="0">
                  <a:moveTo>
                    <a:pt x="1" y="13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4"/>
            <p:cNvSpPr/>
            <p:nvPr/>
          </p:nvSpPr>
          <p:spPr>
            <a:xfrm>
              <a:off x="6862300" y="1373950"/>
              <a:ext cx="104075" cy="206550"/>
            </a:xfrm>
            <a:custGeom>
              <a:avLst/>
              <a:gdLst/>
              <a:ahLst/>
              <a:cxnLst/>
              <a:rect l="l" t="t" r="r" b="b"/>
              <a:pathLst>
                <a:path w="4163" h="8262" extrusionOk="0">
                  <a:moveTo>
                    <a:pt x="3987" y="8174"/>
                  </a:moveTo>
                  <a:cubicBezTo>
                    <a:pt x="3700" y="6974"/>
                    <a:pt x="3175" y="5862"/>
                    <a:pt x="2438" y="4887"/>
                  </a:cubicBezTo>
                  <a:cubicBezTo>
                    <a:pt x="1913" y="4187"/>
                    <a:pt x="1226" y="3525"/>
                    <a:pt x="851" y="2700"/>
                  </a:cubicBezTo>
                  <a:cubicBezTo>
                    <a:pt x="451" y="1788"/>
                    <a:pt x="463" y="826"/>
                    <a:pt x="1138" y="76"/>
                  </a:cubicBezTo>
                  <a:cubicBezTo>
                    <a:pt x="1201" y="1"/>
                    <a:pt x="1338" y="88"/>
                    <a:pt x="1276" y="176"/>
                  </a:cubicBezTo>
                  <a:cubicBezTo>
                    <a:pt x="1" y="2050"/>
                    <a:pt x="1763" y="3537"/>
                    <a:pt x="2775" y="4987"/>
                  </a:cubicBezTo>
                  <a:cubicBezTo>
                    <a:pt x="3425" y="5937"/>
                    <a:pt x="3887" y="6999"/>
                    <a:pt x="4137" y="8124"/>
                  </a:cubicBezTo>
                  <a:cubicBezTo>
                    <a:pt x="4162" y="8224"/>
                    <a:pt x="4012" y="8261"/>
                    <a:pt x="3975" y="8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4"/>
            <p:cNvSpPr/>
            <p:nvPr/>
          </p:nvSpPr>
          <p:spPr>
            <a:xfrm>
              <a:off x="6879800" y="1634200"/>
              <a:ext cx="81575" cy="88450"/>
            </a:xfrm>
            <a:custGeom>
              <a:avLst/>
              <a:gdLst/>
              <a:ahLst/>
              <a:cxnLst/>
              <a:rect l="l" t="t" r="r" b="b"/>
              <a:pathLst>
                <a:path w="3263" h="3538" extrusionOk="0">
                  <a:moveTo>
                    <a:pt x="2775" y="3387"/>
                  </a:moveTo>
                  <a:cubicBezTo>
                    <a:pt x="2988" y="2413"/>
                    <a:pt x="3087" y="1050"/>
                    <a:pt x="2088" y="438"/>
                  </a:cubicBezTo>
                  <a:cubicBezTo>
                    <a:pt x="1613" y="176"/>
                    <a:pt x="1013" y="263"/>
                    <a:pt x="638" y="650"/>
                  </a:cubicBezTo>
                  <a:cubicBezTo>
                    <a:pt x="338" y="975"/>
                    <a:pt x="1" y="2300"/>
                    <a:pt x="788" y="2388"/>
                  </a:cubicBezTo>
                  <a:cubicBezTo>
                    <a:pt x="876" y="2388"/>
                    <a:pt x="876" y="2525"/>
                    <a:pt x="788" y="2512"/>
                  </a:cubicBezTo>
                  <a:cubicBezTo>
                    <a:pt x="251" y="2462"/>
                    <a:pt x="76" y="1788"/>
                    <a:pt x="126" y="1313"/>
                  </a:cubicBezTo>
                  <a:cubicBezTo>
                    <a:pt x="201" y="700"/>
                    <a:pt x="676" y="201"/>
                    <a:pt x="1288" y="101"/>
                  </a:cubicBezTo>
                  <a:cubicBezTo>
                    <a:pt x="1938" y="1"/>
                    <a:pt x="2450" y="363"/>
                    <a:pt x="2775" y="900"/>
                  </a:cubicBezTo>
                  <a:cubicBezTo>
                    <a:pt x="3262" y="1700"/>
                    <a:pt x="3150" y="2562"/>
                    <a:pt x="2950" y="3425"/>
                  </a:cubicBezTo>
                  <a:cubicBezTo>
                    <a:pt x="2925" y="3537"/>
                    <a:pt x="2750" y="3500"/>
                    <a:pt x="2775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4"/>
            <p:cNvSpPr/>
            <p:nvPr/>
          </p:nvSpPr>
          <p:spPr>
            <a:xfrm>
              <a:off x="6891050" y="1745425"/>
              <a:ext cx="44075" cy="33150"/>
            </a:xfrm>
            <a:custGeom>
              <a:avLst/>
              <a:gdLst/>
              <a:ahLst/>
              <a:cxnLst/>
              <a:rect l="l" t="t" r="r" b="b"/>
              <a:pathLst>
                <a:path w="1763" h="1326" extrusionOk="0">
                  <a:moveTo>
                    <a:pt x="1413" y="1175"/>
                  </a:moveTo>
                  <a:cubicBezTo>
                    <a:pt x="1500" y="863"/>
                    <a:pt x="1450" y="538"/>
                    <a:pt x="1150" y="363"/>
                  </a:cubicBezTo>
                  <a:cubicBezTo>
                    <a:pt x="938" y="188"/>
                    <a:pt x="725" y="238"/>
                    <a:pt x="501" y="525"/>
                  </a:cubicBezTo>
                  <a:cubicBezTo>
                    <a:pt x="451" y="650"/>
                    <a:pt x="463" y="788"/>
                    <a:pt x="538" y="900"/>
                  </a:cubicBezTo>
                  <a:cubicBezTo>
                    <a:pt x="650" y="975"/>
                    <a:pt x="551" y="1150"/>
                    <a:pt x="438" y="1075"/>
                  </a:cubicBezTo>
                  <a:cubicBezTo>
                    <a:pt x="1" y="813"/>
                    <a:pt x="351" y="113"/>
                    <a:pt x="775" y="63"/>
                  </a:cubicBezTo>
                  <a:cubicBezTo>
                    <a:pt x="1438" y="0"/>
                    <a:pt x="1763" y="688"/>
                    <a:pt x="1563" y="1225"/>
                  </a:cubicBezTo>
                  <a:cubicBezTo>
                    <a:pt x="1525" y="1325"/>
                    <a:pt x="1375" y="1288"/>
                    <a:pt x="140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4"/>
            <p:cNvSpPr/>
            <p:nvPr/>
          </p:nvSpPr>
          <p:spPr>
            <a:xfrm>
              <a:off x="6882925" y="1354600"/>
              <a:ext cx="32200" cy="31875"/>
            </a:xfrm>
            <a:custGeom>
              <a:avLst/>
              <a:gdLst/>
              <a:ahLst/>
              <a:cxnLst/>
              <a:rect l="l" t="t" r="r" b="b"/>
              <a:pathLst>
                <a:path w="1288" h="1275" extrusionOk="0">
                  <a:moveTo>
                    <a:pt x="463" y="825"/>
                  </a:moveTo>
                  <a:lnTo>
                    <a:pt x="463" y="825"/>
                  </a:lnTo>
                  <a:cubicBezTo>
                    <a:pt x="463" y="900"/>
                    <a:pt x="363" y="950"/>
                    <a:pt x="301" y="887"/>
                  </a:cubicBezTo>
                  <a:cubicBezTo>
                    <a:pt x="1" y="475"/>
                    <a:pt x="638" y="0"/>
                    <a:pt x="963" y="412"/>
                  </a:cubicBezTo>
                  <a:cubicBezTo>
                    <a:pt x="1288" y="825"/>
                    <a:pt x="726" y="1275"/>
                    <a:pt x="363" y="950"/>
                  </a:cubicBezTo>
                  <a:cubicBezTo>
                    <a:pt x="288" y="887"/>
                    <a:pt x="376" y="775"/>
                    <a:pt x="463" y="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4"/>
            <p:cNvSpPr/>
            <p:nvPr/>
          </p:nvSpPr>
          <p:spPr>
            <a:xfrm>
              <a:off x="6819200" y="143050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4374" y="3050"/>
                  </a:moveTo>
                  <a:cubicBezTo>
                    <a:pt x="3187" y="1688"/>
                    <a:pt x="1700" y="926"/>
                    <a:pt x="88" y="176"/>
                  </a:cubicBezTo>
                  <a:cubicBezTo>
                    <a:pt x="0" y="138"/>
                    <a:pt x="63" y="1"/>
                    <a:pt x="150" y="26"/>
                  </a:cubicBezTo>
                  <a:cubicBezTo>
                    <a:pt x="1850" y="538"/>
                    <a:pt x="3362" y="1550"/>
                    <a:pt x="4462" y="2950"/>
                  </a:cubicBezTo>
                  <a:cubicBezTo>
                    <a:pt x="4524" y="3012"/>
                    <a:pt x="4424" y="3100"/>
                    <a:pt x="4374" y="30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4"/>
            <p:cNvSpPr/>
            <p:nvPr/>
          </p:nvSpPr>
          <p:spPr>
            <a:xfrm>
              <a:off x="6798275" y="1413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850"/>
                  </a:moveTo>
                  <a:cubicBezTo>
                    <a:pt x="550" y="1238"/>
                    <a:pt x="0" y="700"/>
                    <a:pt x="375" y="350"/>
                  </a:cubicBezTo>
                  <a:cubicBezTo>
                    <a:pt x="750" y="0"/>
                    <a:pt x="1300" y="638"/>
                    <a:pt x="850" y="888"/>
                  </a:cubicBezTo>
                  <a:cubicBezTo>
                    <a:pt x="762" y="925"/>
                    <a:pt x="675" y="813"/>
                    <a:pt x="737" y="738"/>
                  </a:cubicBezTo>
                  <a:lnTo>
                    <a:pt x="800" y="738"/>
                  </a:lnTo>
                  <a:cubicBezTo>
                    <a:pt x="875" y="675"/>
                    <a:pt x="975" y="775"/>
                    <a:pt x="912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4"/>
            <p:cNvSpPr/>
            <p:nvPr/>
          </p:nvSpPr>
          <p:spPr>
            <a:xfrm>
              <a:off x="6803900" y="1462675"/>
              <a:ext cx="10000" cy="5975"/>
            </a:xfrm>
            <a:custGeom>
              <a:avLst/>
              <a:gdLst/>
              <a:ahLst/>
              <a:cxnLst/>
              <a:rect l="l" t="t" r="r" b="b"/>
              <a:pathLst>
                <a:path w="400" h="239" extrusionOk="0">
                  <a:moveTo>
                    <a:pt x="275" y="213"/>
                  </a:moveTo>
                  <a:cubicBezTo>
                    <a:pt x="213" y="213"/>
                    <a:pt x="163" y="213"/>
                    <a:pt x="100" y="226"/>
                  </a:cubicBezTo>
                  <a:cubicBezTo>
                    <a:pt x="25" y="238"/>
                    <a:pt x="0" y="113"/>
                    <a:pt x="63" y="76"/>
                  </a:cubicBezTo>
                  <a:cubicBezTo>
                    <a:pt x="125" y="26"/>
                    <a:pt x="200" y="1"/>
                    <a:pt x="275" y="13"/>
                  </a:cubicBezTo>
                  <a:cubicBezTo>
                    <a:pt x="400" y="13"/>
                    <a:pt x="400" y="201"/>
                    <a:pt x="2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4"/>
            <p:cNvSpPr/>
            <p:nvPr/>
          </p:nvSpPr>
          <p:spPr>
            <a:xfrm>
              <a:off x="6836375" y="1594850"/>
              <a:ext cx="7225" cy="10000"/>
            </a:xfrm>
            <a:custGeom>
              <a:avLst/>
              <a:gdLst/>
              <a:ahLst/>
              <a:cxnLst/>
              <a:rect l="l" t="t" r="r" b="b"/>
              <a:pathLst>
                <a:path w="289" h="400" extrusionOk="0">
                  <a:moveTo>
                    <a:pt x="251" y="150"/>
                  </a:moveTo>
                  <a:cubicBezTo>
                    <a:pt x="226" y="237"/>
                    <a:pt x="176" y="312"/>
                    <a:pt x="113" y="362"/>
                  </a:cubicBezTo>
                  <a:cubicBezTo>
                    <a:pt x="76" y="400"/>
                    <a:pt x="1" y="362"/>
                    <a:pt x="13" y="300"/>
                  </a:cubicBezTo>
                  <a:cubicBezTo>
                    <a:pt x="26" y="225"/>
                    <a:pt x="51" y="150"/>
                    <a:pt x="101" y="88"/>
                  </a:cubicBezTo>
                  <a:cubicBezTo>
                    <a:pt x="138" y="0"/>
                    <a:pt x="288" y="63"/>
                    <a:pt x="251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4"/>
            <p:cNvSpPr/>
            <p:nvPr/>
          </p:nvSpPr>
          <p:spPr>
            <a:xfrm>
              <a:off x="6945425" y="1453625"/>
              <a:ext cx="27825" cy="156850"/>
            </a:xfrm>
            <a:custGeom>
              <a:avLst/>
              <a:gdLst/>
              <a:ahLst/>
              <a:cxnLst/>
              <a:rect l="l" t="t" r="r" b="b"/>
              <a:pathLst>
                <a:path w="1113" h="6274" extrusionOk="0">
                  <a:moveTo>
                    <a:pt x="925" y="6174"/>
                  </a:moveTo>
                  <a:cubicBezTo>
                    <a:pt x="862" y="4899"/>
                    <a:pt x="612" y="3675"/>
                    <a:pt x="338" y="2437"/>
                  </a:cubicBezTo>
                  <a:cubicBezTo>
                    <a:pt x="163" y="1625"/>
                    <a:pt x="0" y="913"/>
                    <a:pt x="325" y="113"/>
                  </a:cubicBezTo>
                  <a:cubicBezTo>
                    <a:pt x="350" y="1"/>
                    <a:pt x="537" y="51"/>
                    <a:pt x="500" y="163"/>
                  </a:cubicBezTo>
                  <a:cubicBezTo>
                    <a:pt x="188" y="1338"/>
                    <a:pt x="637" y="2462"/>
                    <a:pt x="862" y="3625"/>
                  </a:cubicBezTo>
                  <a:cubicBezTo>
                    <a:pt x="1037" y="4462"/>
                    <a:pt x="1112" y="5312"/>
                    <a:pt x="1112" y="6174"/>
                  </a:cubicBezTo>
                  <a:cubicBezTo>
                    <a:pt x="1087" y="6274"/>
                    <a:pt x="937" y="6274"/>
                    <a:pt x="925" y="6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4"/>
            <p:cNvSpPr/>
            <p:nvPr/>
          </p:nvSpPr>
          <p:spPr>
            <a:xfrm>
              <a:off x="6942300" y="1432375"/>
              <a:ext cx="30950" cy="33150"/>
            </a:xfrm>
            <a:custGeom>
              <a:avLst/>
              <a:gdLst/>
              <a:ahLst/>
              <a:cxnLst/>
              <a:rect l="l" t="t" r="r" b="b"/>
              <a:pathLst>
                <a:path w="1238" h="1326" extrusionOk="0">
                  <a:moveTo>
                    <a:pt x="438" y="976"/>
                  </a:moveTo>
                  <a:cubicBezTo>
                    <a:pt x="0" y="551"/>
                    <a:pt x="725" y="1"/>
                    <a:pt x="1012" y="476"/>
                  </a:cubicBezTo>
                  <a:cubicBezTo>
                    <a:pt x="1237" y="851"/>
                    <a:pt x="575" y="1325"/>
                    <a:pt x="425" y="851"/>
                  </a:cubicBezTo>
                  <a:cubicBezTo>
                    <a:pt x="413" y="763"/>
                    <a:pt x="512" y="701"/>
                    <a:pt x="587" y="763"/>
                  </a:cubicBezTo>
                  <a:cubicBezTo>
                    <a:pt x="575" y="801"/>
                    <a:pt x="562" y="838"/>
                    <a:pt x="550" y="876"/>
                  </a:cubicBezTo>
                  <a:cubicBezTo>
                    <a:pt x="600" y="963"/>
                    <a:pt x="500" y="1038"/>
                    <a:pt x="42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4"/>
            <p:cNvSpPr/>
            <p:nvPr/>
          </p:nvSpPr>
          <p:spPr>
            <a:xfrm>
              <a:off x="6893250" y="1388025"/>
              <a:ext cx="22500" cy="72800"/>
            </a:xfrm>
            <a:custGeom>
              <a:avLst/>
              <a:gdLst/>
              <a:ahLst/>
              <a:cxnLst/>
              <a:rect l="l" t="t" r="r" b="b"/>
              <a:pathLst>
                <a:path w="900" h="2912" extrusionOk="0">
                  <a:moveTo>
                    <a:pt x="100" y="2650"/>
                  </a:moveTo>
                  <a:cubicBezTo>
                    <a:pt x="687" y="2012"/>
                    <a:pt x="637" y="975"/>
                    <a:pt x="450" y="188"/>
                  </a:cubicBezTo>
                  <a:cubicBezTo>
                    <a:pt x="413" y="63"/>
                    <a:pt x="575" y="0"/>
                    <a:pt x="650" y="113"/>
                  </a:cubicBezTo>
                  <a:cubicBezTo>
                    <a:pt x="900" y="525"/>
                    <a:pt x="875" y="1225"/>
                    <a:pt x="800" y="1687"/>
                  </a:cubicBezTo>
                  <a:cubicBezTo>
                    <a:pt x="750" y="2112"/>
                    <a:pt x="562" y="2500"/>
                    <a:pt x="263" y="2812"/>
                  </a:cubicBezTo>
                  <a:cubicBezTo>
                    <a:pt x="163" y="2912"/>
                    <a:pt x="0" y="2750"/>
                    <a:pt x="113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4"/>
            <p:cNvSpPr/>
            <p:nvPr/>
          </p:nvSpPr>
          <p:spPr>
            <a:xfrm>
              <a:off x="6886375" y="1388950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75" y="213"/>
                  </a:moveTo>
                  <a:cubicBezTo>
                    <a:pt x="188" y="763"/>
                    <a:pt x="450" y="1938"/>
                    <a:pt x="563" y="2650"/>
                  </a:cubicBezTo>
                  <a:cubicBezTo>
                    <a:pt x="575" y="2750"/>
                    <a:pt x="438" y="2825"/>
                    <a:pt x="375" y="2725"/>
                  </a:cubicBezTo>
                  <a:cubicBezTo>
                    <a:pt x="0" y="2013"/>
                    <a:pt x="63" y="588"/>
                    <a:pt x="750" y="63"/>
                  </a:cubicBezTo>
                  <a:cubicBezTo>
                    <a:pt x="825" y="1"/>
                    <a:pt x="937" y="138"/>
                    <a:pt x="862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4"/>
            <p:cNvSpPr/>
            <p:nvPr/>
          </p:nvSpPr>
          <p:spPr>
            <a:xfrm>
              <a:off x="6901375" y="1541100"/>
              <a:ext cx="56875" cy="18150"/>
            </a:xfrm>
            <a:custGeom>
              <a:avLst/>
              <a:gdLst/>
              <a:ahLst/>
              <a:cxnLst/>
              <a:rect l="l" t="t" r="r" b="b"/>
              <a:pathLst>
                <a:path w="2275" h="726" extrusionOk="0">
                  <a:moveTo>
                    <a:pt x="2149" y="500"/>
                  </a:moveTo>
                  <a:cubicBezTo>
                    <a:pt x="1475" y="725"/>
                    <a:pt x="725" y="638"/>
                    <a:pt x="125" y="251"/>
                  </a:cubicBezTo>
                  <a:cubicBezTo>
                    <a:pt x="0" y="188"/>
                    <a:pt x="113" y="1"/>
                    <a:pt x="237" y="63"/>
                  </a:cubicBezTo>
                  <a:cubicBezTo>
                    <a:pt x="800" y="401"/>
                    <a:pt x="1475" y="488"/>
                    <a:pt x="2112" y="313"/>
                  </a:cubicBezTo>
                  <a:cubicBezTo>
                    <a:pt x="2224" y="288"/>
                    <a:pt x="2274" y="463"/>
                    <a:pt x="2149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4"/>
            <p:cNvSpPr/>
            <p:nvPr/>
          </p:nvSpPr>
          <p:spPr>
            <a:xfrm>
              <a:off x="6901675" y="1530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38" y="450"/>
                  </a:moveTo>
                  <a:cubicBezTo>
                    <a:pt x="488" y="313"/>
                    <a:pt x="2250" y="0"/>
                    <a:pt x="2137" y="788"/>
                  </a:cubicBezTo>
                  <a:cubicBezTo>
                    <a:pt x="2125" y="825"/>
                    <a:pt x="2075" y="850"/>
                    <a:pt x="2038" y="838"/>
                  </a:cubicBezTo>
                  <a:cubicBezTo>
                    <a:pt x="1788" y="738"/>
                    <a:pt x="1613" y="600"/>
                    <a:pt x="1338" y="550"/>
                  </a:cubicBezTo>
                  <a:cubicBezTo>
                    <a:pt x="950" y="488"/>
                    <a:pt x="563" y="538"/>
                    <a:pt x="188" y="663"/>
                  </a:cubicBezTo>
                  <a:cubicBezTo>
                    <a:pt x="63" y="713"/>
                    <a:pt x="1" y="513"/>
                    <a:pt x="1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4"/>
            <p:cNvSpPr/>
            <p:nvPr/>
          </p:nvSpPr>
          <p:spPr>
            <a:xfrm>
              <a:off x="6869800" y="1808525"/>
              <a:ext cx="26900" cy="82825"/>
            </a:xfrm>
            <a:custGeom>
              <a:avLst/>
              <a:gdLst/>
              <a:ahLst/>
              <a:cxnLst/>
              <a:rect l="l" t="t" r="r" b="b"/>
              <a:pathLst>
                <a:path w="1076" h="3313" extrusionOk="0">
                  <a:moveTo>
                    <a:pt x="726" y="3162"/>
                  </a:moveTo>
                  <a:cubicBezTo>
                    <a:pt x="788" y="2600"/>
                    <a:pt x="751" y="2038"/>
                    <a:pt x="613" y="1500"/>
                  </a:cubicBezTo>
                  <a:cubicBezTo>
                    <a:pt x="476" y="1013"/>
                    <a:pt x="188" y="613"/>
                    <a:pt x="38" y="138"/>
                  </a:cubicBezTo>
                  <a:cubicBezTo>
                    <a:pt x="1" y="63"/>
                    <a:pt x="113" y="1"/>
                    <a:pt x="176" y="63"/>
                  </a:cubicBezTo>
                  <a:cubicBezTo>
                    <a:pt x="951" y="813"/>
                    <a:pt x="1076" y="2175"/>
                    <a:pt x="938" y="3187"/>
                  </a:cubicBezTo>
                  <a:cubicBezTo>
                    <a:pt x="913" y="3312"/>
                    <a:pt x="713" y="3287"/>
                    <a:pt x="726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4"/>
            <p:cNvSpPr/>
            <p:nvPr/>
          </p:nvSpPr>
          <p:spPr>
            <a:xfrm>
              <a:off x="6861050" y="1808525"/>
              <a:ext cx="30975" cy="100950"/>
            </a:xfrm>
            <a:custGeom>
              <a:avLst/>
              <a:gdLst/>
              <a:ahLst/>
              <a:cxnLst/>
              <a:rect l="l" t="t" r="r" b="b"/>
              <a:pathLst>
                <a:path w="1239" h="4038" extrusionOk="0">
                  <a:moveTo>
                    <a:pt x="451" y="201"/>
                  </a:moveTo>
                  <a:cubicBezTo>
                    <a:pt x="351" y="876"/>
                    <a:pt x="238" y="1575"/>
                    <a:pt x="401" y="2250"/>
                  </a:cubicBezTo>
                  <a:cubicBezTo>
                    <a:pt x="526" y="2800"/>
                    <a:pt x="838" y="3287"/>
                    <a:pt x="1151" y="3762"/>
                  </a:cubicBezTo>
                  <a:cubicBezTo>
                    <a:pt x="1238" y="3900"/>
                    <a:pt x="1013" y="4037"/>
                    <a:pt x="926" y="3887"/>
                  </a:cubicBezTo>
                  <a:cubicBezTo>
                    <a:pt x="551" y="3325"/>
                    <a:pt x="201" y="2738"/>
                    <a:pt x="101" y="2050"/>
                  </a:cubicBezTo>
                  <a:cubicBezTo>
                    <a:pt x="1" y="1425"/>
                    <a:pt x="126" y="763"/>
                    <a:pt x="251" y="138"/>
                  </a:cubicBezTo>
                  <a:cubicBezTo>
                    <a:pt x="276" y="1"/>
                    <a:pt x="476" y="63"/>
                    <a:pt x="451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4"/>
            <p:cNvSpPr/>
            <p:nvPr/>
          </p:nvSpPr>
          <p:spPr>
            <a:xfrm>
              <a:off x="6704850" y="1496125"/>
              <a:ext cx="8475" cy="8125"/>
            </a:xfrm>
            <a:custGeom>
              <a:avLst/>
              <a:gdLst/>
              <a:ahLst/>
              <a:cxnLst/>
              <a:rect l="l" t="t" r="r" b="b"/>
              <a:pathLst>
                <a:path w="339" h="325" extrusionOk="0">
                  <a:moveTo>
                    <a:pt x="88" y="13"/>
                  </a:moveTo>
                  <a:cubicBezTo>
                    <a:pt x="176" y="0"/>
                    <a:pt x="263" y="38"/>
                    <a:pt x="301" y="113"/>
                  </a:cubicBezTo>
                  <a:cubicBezTo>
                    <a:pt x="326" y="125"/>
                    <a:pt x="338" y="163"/>
                    <a:pt x="326" y="188"/>
                  </a:cubicBezTo>
                  <a:lnTo>
                    <a:pt x="301" y="275"/>
                  </a:lnTo>
                  <a:cubicBezTo>
                    <a:pt x="288" y="313"/>
                    <a:pt x="226" y="325"/>
                    <a:pt x="213" y="288"/>
                  </a:cubicBezTo>
                  <a:lnTo>
                    <a:pt x="76" y="150"/>
                  </a:lnTo>
                  <a:cubicBezTo>
                    <a:pt x="1" y="125"/>
                    <a:pt x="13" y="0"/>
                    <a:pt x="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4"/>
            <p:cNvSpPr/>
            <p:nvPr/>
          </p:nvSpPr>
          <p:spPr>
            <a:xfrm>
              <a:off x="6648000" y="1496125"/>
              <a:ext cx="59075" cy="15000"/>
            </a:xfrm>
            <a:custGeom>
              <a:avLst/>
              <a:gdLst/>
              <a:ahLst/>
              <a:cxnLst/>
              <a:rect l="l" t="t" r="r" b="b"/>
              <a:pathLst>
                <a:path w="2363" h="600" extrusionOk="0">
                  <a:moveTo>
                    <a:pt x="2300" y="125"/>
                  </a:moveTo>
                  <a:cubicBezTo>
                    <a:pt x="1625" y="462"/>
                    <a:pt x="825" y="600"/>
                    <a:pt x="100" y="375"/>
                  </a:cubicBezTo>
                  <a:cubicBezTo>
                    <a:pt x="0" y="350"/>
                    <a:pt x="13" y="188"/>
                    <a:pt x="125" y="200"/>
                  </a:cubicBezTo>
                  <a:cubicBezTo>
                    <a:pt x="862" y="288"/>
                    <a:pt x="1537" y="288"/>
                    <a:pt x="2262" y="25"/>
                  </a:cubicBezTo>
                  <a:cubicBezTo>
                    <a:pt x="2325" y="0"/>
                    <a:pt x="2362" y="88"/>
                    <a:pt x="2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4"/>
            <p:cNvSpPr/>
            <p:nvPr/>
          </p:nvSpPr>
          <p:spPr>
            <a:xfrm>
              <a:off x="6648000" y="1501125"/>
              <a:ext cx="25325" cy="17200"/>
            </a:xfrm>
            <a:custGeom>
              <a:avLst/>
              <a:gdLst/>
              <a:ahLst/>
              <a:cxnLst/>
              <a:rect l="l" t="t" r="r" b="b"/>
              <a:pathLst>
                <a:path w="1013" h="688" extrusionOk="0">
                  <a:moveTo>
                    <a:pt x="188" y="75"/>
                  </a:moveTo>
                  <a:cubicBezTo>
                    <a:pt x="400" y="337"/>
                    <a:pt x="638" y="412"/>
                    <a:pt x="937" y="525"/>
                  </a:cubicBezTo>
                  <a:cubicBezTo>
                    <a:pt x="1012" y="562"/>
                    <a:pt x="1012" y="687"/>
                    <a:pt x="925" y="675"/>
                  </a:cubicBezTo>
                  <a:cubicBezTo>
                    <a:pt x="563" y="662"/>
                    <a:pt x="250" y="475"/>
                    <a:pt x="63" y="187"/>
                  </a:cubicBezTo>
                  <a:cubicBezTo>
                    <a:pt x="0" y="100"/>
                    <a:pt x="125" y="0"/>
                    <a:pt x="18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4"/>
            <p:cNvSpPr/>
            <p:nvPr/>
          </p:nvSpPr>
          <p:spPr>
            <a:xfrm>
              <a:off x="6687050" y="1501125"/>
              <a:ext cx="26575" cy="55300"/>
            </a:xfrm>
            <a:custGeom>
              <a:avLst/>
              <a:gdLst/>
              <a:ahLst/>
              <a:cxnLst/>
              <a:rect l="l" t="t" r="r" b="b"/>
              <a:pathLst>
                <a:path w="1063" h="2212" extrusionOk="0">
                  <a:moveTo>
                    <a:pt x="1025" y="138"/>
                  </a:moveTo>
                  <a:cubicBezTo>
                    <a:pt x="850" y="437"/>
                    <a:pt x="700" y="750"/>
                    <a:pt x="575" y="1087"/>
                  </a:cubicBezTo>
                  <a:cubicBezTo>
                    <a:pt x="475" y="1437"/>
                    <a:pt x="538" y="1737"/>
                    <a:pt x="575" y="2099"/>
                  </a:cubicBezTo>
                  <a:cubicBezTo>
                    <a:pt x="588" y="2187"/>
                    <a:pt x="463" y="2212"/>
                    <a:pt x="425" y="2137"/>
                  </a:cubicBezTo>
                  <a:cubicBezTo>
                    <a:pt x="0" y="1437"/>
                    <a:pt x="475" y="600"/>
                    <a:pt x="938" y="50"/>
                  </a:cubicBezTo>
                  <a:cubicBezTo>
                    <a:pt x="988" y="0"/>
                    <a:pt x="1063" y="75"/>
                    <a:pt x="1038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4"/>
            <p:cNvSpPr/>
            <p:nvPr/>
          </p:nvSpPr>
          <p:spPr>
            <a:xfrm>
              <a:off x="6686100" y="1522975"/>
              <a:ext cx="17225" cy="34700"/>
            </a:xfrm>
            <a:custGeom>
              <a:avLst/>
              <a:gdLst/>
              <a:ahLst/>
              <a:cxnLst/>
              <a:rect l="l" t="t" r="r" b="b"/>
              <a:pathLst>
                <a:path w="689" h="1388" extrusionOk="0">
                  <a:moveTo>
                    <a:pt x="388" y="1263"/>
                  </a:moveTo>
                  <a:cubicBezTo>
                    <a:pt x="126" y="938"/>
                    <a:pt x="1" y="513"/>
                    <a:pt x="63" y="101"/>
                  </a:cubicBezTo>
                  <a:cubicBezTo>
                    <a:pt x="76" y="1"/>
                    <a:pt x="226" y="38"/>
                    <a:pt x="226" y="126"/>
                  </a:cubicBezTo>
                  <a:cubicBezTo>
                    <a:pt x="251" y="513"/>
                    <a:pt x="313" y="813"/>
                    <a:pt x="576" y="1101"/>
                  </a:cubicBezTo>
                  <a:cubicBezTo>
                    <a:pt x="688" y="1238"/>
                    <a:pt x="488" y="1388"/>
                    <a:pt x="388" y="1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4"/>
            <p:cNvSpPr/>
            <p:nvPr/>
          </p:nvSpPr>
          <p:spPr>
            <a:xfrm>
              <a:off x="6669850" y="1521425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776" y="213"/>
                  </a:moveTo>
                  <a:cubicBezTo>
                    <a:pt x="563" y="275"/>
                    <a:pt x="351" y="388"/>
                    <a:pt x="126" y="425"/>
                  </a:cubicBezTo>
                  <a:cubicBezTo>
                    <a:pt x="51" y="450"/>
                    <a:pt x="1" y="338"/>
                    <a:pt x="63" y="288"/>
                  </a:cubicBezTo>
                  <a:cubicBezTo>
                    <a:pt x="263" y="163"/>
                    <a:pt x="488" y="75"/>
                    <a:pt x="726" y="38"/>
                  </a:cubicBezTo>
                  <a:cubicBezTo>
                    <a:pt x="851" y="0"/>
                    <a:pt x="901" y="175"/>
                    <a:pt x="776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4"/>
            <p:cNvSpPr/>
            <p:nvPr/>
          </p:nvSpPr>
          <p:spPr>
            <a:xfrm>
              <a:off x="6668925" y="1512975"/>
              <a:ext cx="15650" cy="19100"/>
            </a:xfrm>
            <a:custGeom>
              <a:avLst/>
              <a:gdLst/>
              <a:ahLst/>
              <a:cxnLst/>
              <a:rect l="l" t="t" r="r" b="b"/>
              <a:pathLst>
                <a:path w="626" h="764" extrusionOk="0">
                  <a:moveTo>
                    <a:pt x="50" y="563"/>
                  </a:moveTo>
                  <a:cubicBezTo>
                    <a:pt x="138" y="376"/>
                    <a:pt x="263" y="201"/>
                    <a:pt x="425" y="63"/>
                  </a:cubicBezTo>
                  <a:cubicBezTo>
                    <a:pt x="500" y="1"/>
                    <a:pt x="625" y="88"/>
                    <a:pt x="575" y="176"/>
                  </a:cubicBezTo>
                  <a:cubicBezTo>
                    <a:pt x="463" y="351"/>
                    <a:pt x="338" y="501"/>
                    <a:pt x="238" y="663"/>
                  </a:cubicBezTo>
                  <a:cubicBezTo>
                    <a:pt x="163" y="763"/>
                    <a:pt x="1" y="676"/>
                    <a:pt x="50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4"/>
            <p:cNvSpPr/>
            <p:nvPr/>
          </p:nvSpPr>
          <p:spPr>
            <a:xfrm>
              <a:off x="6665800" y="151330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5" y="225"/>
                  </a:moveTo>
                  <a:cubicBezTo>
                    <a:pt x="400" y="275"/>
                    <a:pt x="225" y="250"/>
                    <a:pt x="76" y="163"/>
                  </a:cubicBezTo>
                  <a:cubicBezTo>
                    <a:pt x="1" y="113"/>
                    <a:pt x="63" y="0"/>
                    <a:pt x="138" y="25"/>
                  </a:cubicBezTo>
                  <a:lnTo>
                    <a:pt x="513" y="38"/>
                  </a:lnTo>
                  <a:cubicBezTo>
                    <a:pt x="638" y="13"/>
                    <a:pt x="700" y="188"/>
                    <a:pt x="575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4"/>
            <p:cNvSpPr/>
            <p:nvPr/>
          </p:nvSpPr>
          <p:spPr>
            <a:xfrm>
              <a:off x="6645800" y="1528925"/>
              <a:ext cx="28775" cy="23450"/>
            </a:xfrm>
            <a:custGeom>
              <a:avLst/>
              <a:gdLst/>
              <a:ahLst/>
              <a:cxnLst/>
              <a:rect l="l" t="t" r="r" b="b"/>
              <a:pathLst>
                <a:path w="1151" h="938" extrusionOk="0">
                  <a:moveTo>
                    <a:pt x="638" y="163"/>
                  </a:moveTo>
                  <a:cubicBezTo>
                    <a:pt x="1150" y="263"/>
                    <a:pt x="863" y="937"/>
                    <a:pt x="426" y="838"/>
                  </a:cubicBezTo>
                  <a:cubicBezTo>
                    <a:pt x="1" y="750"/>
                    <a:pt x="126" y="0"/>
                    <a:pt x="626" y="150"/>
                  </a:cubicBezTo>
                  <a:cubicBezTo>
                    <a:pt x="738" y="188"/>
                    <a:pt x="713" y="350"/>
                    <a:pt x="601" y="350"/>
                  </a:cubicBezTo>
                  <a:lnTo>
                    <a:pt x="601" y="325"/>
                  </a:lnTo>
                  <a:cubicBezTo>
                    <a:pt x="501" y="288"/>
                    <a:pt x="538" y="138"/>
                    <a:pt x="651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4"/>
            <p:cNvSpPr/>
            <p:nvPr/>
          </p:nvSpPr>
          <p:spPr>
            <a:xfrm>
              <a:off x="6217175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3" y="4662"/>
                  </a:moveTo>
                  <a:cubicBezTo>
                    <a:pt x="5036" y="0"/>
                    <a:pt x="11447" y="7623"/>
                    <a:pt x="17083" y="6311"/>
                  </a:cubicBezTo>
                  <a:cubicBezTo>
                    <a:pt x="20070" y="5611"/>
                    <a:pt x="22044" y="3300"/>
                    <a:pt x="21932" y="238"/>
                  </a:cubicBezTo>
                  <a:cubicBezTo>
                    <a:pt x="21932" y="150"/>
                    <a:pt x="21795" y="150"/>
                    <a:pt x="21795" y="238"/>
                  </a:cubicBezTo>
                  <a:cubicBezTo>
                    <a:pt x="21532" y="6511"/>
                    <a:pt x="14521" y="6724"/>
                    <a:pt x="10160" y="4887"/>
                  </a:cubicBezTo>
                  <a:cubicBezTo>
                    <a:pt x="8448" y="4162"/>
                    <a:pt x="6723" y="3175"/>
                    <a:pt x="4824" y="2950"/>
                  </a:cubicBezTo>
                  <a:cubicBezTo>
                    <a:pt x="2924" y="2725"/>
                    <a:pt x="1425" y="3225"/>
                    <a:pt x="88" y="4537"/>
                  </a:cubicBezTo>
                  <a:cubicBezTo>
                    <a:pt x="0" y="4612"/>
                    <a:pt x="125" y="4737"/>
                    <a:pt x="213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4"/>
            <p:cNvSpPr/>
            <p:nvPr/>
          </p:nvSpPr>
          <p:spPr>
            <a:xfrm>
              <a:off x="6582375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7224" y="3174"/>
                  </a:moveTo>
                  <a:cubicBezTo>
                    <a:pt x="7087" y="1162"/>
                    <a:pt x="4637" y="0"/>
                    <a:pt x="2825" y="537"/>
                  </a:cubicBezTo>
                  <a:cubicBezTo>
                    <a:pt x="1326" y="987"/>
                    <a:pt x="1" y="3524"/>
                    <a:pt x="1388" y="4774"/>
                  </a:cubicBezTo>
                  <a:cubicBezTo>
                    <a:pt x="1463" y="4849"/>
                    <a:pt x="1575" y="4736"/>
                    <a:pt x="1513" y="4661"/>
                  </a:cubicBezTo>
                  <a:cubicBezTo>
                    <a:pt x="113" y="3137"/>
                    <a:pt x="1775" y="837"/>
                    <a:pt x="3400" y="637"/>
                  </a:cubicBezTo>
                  <a:cubicBezTo>
                    <a:pt x="4950" y="437"/>
                    <a:pt x="6912" y="1450"/>
                    <a:pt x="7037" y="3174"/>
                  </a:cubicBezTo>
                  <a:cubicBezTo>
                    <a:pt x="7037" y="3299"/>
                    <a:pt x="7237" y="3299"/>
                    <a:pt x="7224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4"/>
            <p:cNvSpPr/>
            <p:nvPr/>
          </p:nvSpPr>
          <p:spPr>
            <a:xfrm>
              <a:off x="6636125" y="4276625"/>
              <a:ext cx="72825" cy="77200"/>
            </a:xfrm>
            <a:custGeom>
              <a:avLst/>
              <a:gdLst/>
              <a:ahLst/>
              <a:cxnLst/>
              <a:rect l="l" t="t" r="r" b="b"/>
              <a:pathLst>
                <a:path w="2913" h="3088" extrusionOk="0">
                  <a:moveTo>
                    <a:pt x="63" y="2600"/>
                  </a:moveTo>
                  <a:cubicBezTo>
                    <a:pt x="888" y="3087"/>
                    <a:pt x="2112" y="2738"/>
                    <a:pt x="2537" y="1850"/>
                  </a:cubicBezTo>
                  <a:cubicBezTo>
                    <a:pt x="2912" y="1026"/>
                    <a:pt x="2300" y="101"/>
                    <a:pt x="1437" y="13"/>
                  </a:cubicBezTo>
                  <a:cubicBezTo>
                    <a:pt x="1325" y="1"/>
                    <a:pt x="1300" y="188"/>
                    <a:pt x="1412" y="213"/>
                  </a:cubicBezTo>
                  <a:cubicBezTo>
                    <a:pt x="2225" y="351"/>
                    <a:pt x="2725" y="1176"/>
                    <a:pt x="2250" y="1925"/>
                  </a:cubicBezTo>
                  <a:cubicBezTo>
                    <a:pt x="1787" y="2613"/>
                    <a:pt x="888" y="2838"/>
                    <a:pt x="150" y="2463"/>
                  </a:cubicBezTo>
                  <a:cubicBezTo>
                    <a:pt x="63" y="2425"/>
                    <a:pt x="0" y="2538"/>
                    <a:pt x="75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4"/>
            <p:cNvSpPr/>
            <p:nvPr/>
          </p:nvSpPr>
          <p:spPr>
            <a:xfrm>
              <a:off x="6662675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4"/>
            <p:cNvSpPr/>
            <p:nvPr/>
          </p:nvSpPr>
          <p:spPr>
            <a:xfrm>
              <a:off x="6648925" y="4357225"/>
              <a:ext cx="206550" cy="103750"/>
            </a:xfrm>
            <a:custGeom>
              <a:avLst/>
              <a:gdLst/>
              <a:ahLst/>
              <a:cxnLst/>
              <a:rect l="l" t="t" r="r" b="b"/>
              <a:pathLst>
                <a:path w="8262" h="4150" extrusionOk="0">
                  <a:moveTo>
                    <a:pt x="126" y="4137"/>
                  </a:moveTo>
                  <a:cubicBezTo>
                    <a:pt x="1250" y="3887"/>
                    <a:pt x="2325" y="3425"/>
                    <a:pt x="3275" y="2775"/>
                  </a:cubicBezTo>
                  <a:cubicBezTo>
                    <a:pt x="4724" y="1763"/>
                    <a:pt x="6199" y="1"/>
                    <a:pt x="8074" y="1276"/>
                  </a:cubicBezTo>
                  <a:cubicBezTo>
                    <a:pt x="8161" y="1326"/>
                    <a:pt x="8261" y="1201"/>
                    <a:pt x="8186" y="1138"/>
                  </a:cubicBezTo>
                  <a:cubicBezTo>
                    <a:pt x="7424" y="451"/>
                    <a:pt x="6474" y="451"/>
                    <a:pt x="5549" y="851"/>
                  </a:cubicBezTo>
                  <a:cubicBezTo>
                    <a:pt x="4887" y="1151"/>
                    <a:pt x="4350" y="1676"/>
                    <a:pt x="3787" y="2125"/>
                  </a:cubicBezTo>
                  <a:cubicBezTo>
                    <a:pt x="2700" y="3013"/>
                    <a:pt x="1450" y="3650"/>
                    <a:pt x="88" y="3987"/>
                  </a:cubicBezTo>
                  <a:cubicBezTo>
                    <a:pt x="1" y="4000"/>
                    <a:pt x="38" y="4150"/>
                    <a:pt x="138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4"/>
            <p:cNvSpPr/>
            <p:nvPr/>
          </p:nvSpPr>
          <p:spPr>
            <a:xfrm>
              <a:off x="6506475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113" y="2888"/>
                  </a:moveTo>
                  <a:cubicBezTo>
                    <a:pt x="987" y="3087"/>
                    <a:pt x="1837" y="3200"/>
                    <a:pt x="2650" y="2713"/>
                  </a:cubicBezTo>
                  <a:cubicBezTo>
                    <a:pt x="3174" y="2388"/>
                    <a:pt x="3537" y="1875"/>
                    <a:pt x="3437" y="1225"/>
                  </a:cubicBezTo>
                  <a:cubicBezTo>
                    <a:pt x="3349" y="613"/>
                    <a:pt x="2849" y="138"/>
                    <a:pt x="2225" y="63"/>
                  </a:cubicBezTo>
                  <a:cubicBezTo>
                    <a:pt x="1750" y="13"/>
                    <a:pt x="1075" y="176"/>
                    <a:pt x="1025" y="726"/>
                  </a:cubicBezTo>
                  <a:cubicBezTo>
                    <a:pt x="1025" y="813"/>
                    <a:pt x="1150" y="813"/>
                    <a:pt x="1150" y="726"/>
                  </a:cubicBezTo>
                  <a:cubicBezTo>
                    <a:pt x="1225" y="1"/>
                    <a:pt x="2437" y="263"/>
                    <a:pt x="2762" y="488"/>
                  </a:cubicBezTo>
                  <a:cubicBezTo>
                    <a:pt x="3249" y="838"/>
                    <a:pt x="3387" y="1500"/>
                    <a:pt x="3099" y="2025"/>
                  </a:cubicBezTo>
                  <a:cubicBezTo>
                    <a:pt x="2475" y="3037"/>
                    <a:pt x="1125" y="2937"/>
                    <a:pt x="150" y="2713"/>
                  </a:cubicBezTo>
                  <a:cubicBezTo>
                    <a:pt x="38" y="2688"/>
                    <a:pt x="0" y="2863"/>
                    <a:pt x="113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4"/>
            <p:cNvSpPr/>
            <p:nvPr/>
          </p:nvSpPr>
          <p:spPr>
            <a:xfrm>
              <a:off x="6450850" y="4386300"/>
              <a:ext cx="33150" cy="43450"/>
            </a:xfrm>
            <a:custGeom>
              <a:avLst/>
              <a:gdLst/>
              <a:ahLst/>
              <a:cxnLst/>
              <a:rect l="l" t="t" r="r" b="b"/>
              <a:pathLst>
                <a:path w="1326" h="1738" extrusionOk="0">
                  <a:moveTo>
                    <a:pt x="101" y="1550"/>
                  </a:moveTo>
                  <a:cubicBezTo>
                    <a:pt x="638" y="1737"/>
                    <a:pt x="1325" y="1412"/>
                    <a:pt x="1263" y="762"/>
                  </a:cubicBezTo>
                  <a:cubicBezTo>
                    <a:pt x="1213" y="338"/>
                    <a:pt x="513" y="0"/>
                    <a:pt x="251" y="425"/>
                  </a:cubicBezTo>
                  <a:cubicBezTo>
                    <a:pt x="176" y="538"/>
                    <a:pt x="351" y="637"/>
                    <a:pt x="426" y="525"/>
                  </a:cubicBezTo>
                  <a:cubicBezTo>
                    <a:pt x="538" y="463"/>
                    <a:pt x="676" y="438"/>
                    <a:pt x="801" y="488"/>
                  </a:cubicBezTo>
                  <a:cubicBezTo>
                    <a:pt x="1076" y="712"/>
                    <a:pt x="1125" y="937"/>
                    <a:pt x="951" y="1137"/>
                  </a:cubicBezTo>
                  <a:cubicBezTo>
                    <a:pt x="776" y="1450"/>
                    <a:pt x="451" y="1487"/>
                    <a:pt x="138" y="1400"/>
                  </a:cubicBezTo>
                  <a:cubicBezTo>
                    <a:pt x="38" y="1362"/>
                    <a:pt x="1" y="1525"/>
                    <a:pt x="101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4"/>
            <p:cNvSpPr/>
            <p:nvPr/>
          </p:nvSpPr>
          <p:spPr>
            <a:xfrm>
              <a:off x="684262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326" y="351"/>
                  </a:moveTo>
                  <a:cubicBezTo>
                    <a:pt x="1" y="713"/>
                    <a:pt x="451" y="1275"/>
                    <a:pt x="863" y="950"/>
                  </a:cubicBezTo>
                  <a:cubicBezTo>
                    <a:pt x="1275" y="626"/>
                    <a:pt x="800" y="1"/>
                    <a:pt x="401" y="301"/>
                  </a:cubicBezTo>
                  <a:cubicBezTo>
                    <a:pt x="326" y="351"/>
                    <a:pt x="376" y="463"/>
                    <a:pt x="463" y="451"/>
                  </a:cubicBezTo>
                  <a:lnTo>
                    <a:pt x="463" y="451"/>
                  </a:lnTo>
                  <a:cubicBezTo>
                    <a:pt x="501" y="376"/>
                    <a:pt x="401" y="276"/>
                    <a:pt x="3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4"/>
            <p:cNvSpPr/>
            <p:nvPr/>
          </p:nvSpPr>
          <p:spPr>
            <a:xfrm>
              <a:off x="67207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163" y="4462"/>
                  </a:moveTo>
                  <a:cubicBezTo>
                    <a:pt x="1551" y="3363"/>
                    <a:pt x="2575" y="1850"/>
                    <a:pt x="3088" y="151"/>
                  </a:cubicBezTo>
                  <a:cubicBezTo>
                    <a:pt x="3113" y="63"/>
                    <a:pt x="2975" y="1"/>
                    <a:pt x="2925" y="88"/>
                  </a:cubicBezTo>
                  <a:cubicBezTo>
                    <a:pt x="2188" y="1700"/>
                    <a:pt x="1413" y="3188"/>
                    <a:pt x="63" y="4375"/>
                  </a:cubicBezTo>
                  <a:cubicBezTo>
                    <a:pt x="1" y="4437"/>
                    <a:pt x="88" y="4525"/>
                    <a:pt x="1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4"/>
            <p:cNvSpPr/>
            <p:nvPr/>
          </p:nvSpPr>
          <p:spPr>
            <a:xfrm>
              <a:off x="6784200" y="4293200"/>
              <a:ext cx="30650" cy="32500"/>
            </a:xfrm>
            <a:custGeom>
              <a:avLst/>
              <a:gdLst/>
              <a:ahLst/>
              <a:cxnLst/>
              <a:rect l="l" t="t" r="r" b="b"/>
              <a:pathLst>
                <a:path w="1226" h="1300" extrusionOk="0">
                  <a:moveTo>
                    <a:pt x="501" y="800"/>
                  </a:moveTo>
                  <a:lnTo>
                    <a:pt x="501" y="737"/>
                  </a:lnTo>
                  <a:cubicBezTo>
                    <a:pt x="426" y="662"/>
                    <a:pt x="313" y="750"/>
                    <a:pt x="363" y="850"/>
                  </a:cubicBezTo>
                  <a:cubicBezTo>
                    <a:pt x="601" y="1300"/>
                    <a:pt x="1225" y="750"/>
                    <a:pt x="888" y="375"/>
                  </a:cubicBezTo>
                  <a:cubicBezTo>
                    <a:pt x="551" y="0"/>
                    <a:pt x="1" y="550"/>
                    <a:pt x="388" y="912"/>
                  </a:cubicBezTo>
                  <a:cubicBezTo>
                    <a:pt x="463" y="975"/>
                    <a:pt x="563" y="875"/>
                    <a:pt x="501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4"/>
            <p:cNvSpPr/>
            <p:nvPr/>
          </p:nvSpPr>
          <p:spPr>
            <a:xfrm>
              <a:off x="67607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213" y="263"/>
                  </a:moveTo>
                  <a:cubicBezTo>
                    <a:pt x="225" y="188"/>
                    <a:pt x="200" y="113"/>
                    <a:pt x="150" y="63"/>
                  </a:cubicBezTo>
                  <a:cubicBezTo>
                    <a:pt x="113" y="0"/>
                    <a:pt x="1" y="13"/>
                    <a:pt x="1" y="100"/>
                  </a:cubicBezTo>
                  <a:cubicBezTo>
                    <a:pt x="1" y="150"/>
                    <a:pt x="13" y="213"/>
                    <a:pt x="13" y="263"/>
                  </a:cubicBezTo>
                  <a:cubicBezTo>
                    <a:pt x="26" y="375"/>
                    <a:pt x="188" y="375"/>
                    <a:pt x="2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4"/>
            <p:cNvSpPr/>
            <p:nvPr/>
          </p:nvSpPr>
          <p:spPr>
            <a:xfrm>
              <a:off x="6624250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313" y="88"/>
                  </a:moveTo>
                  <a:cubicBezTo>
                    <a:pt x="250" y="51"/>
                    <a:pt x="175" y="26"/>
                    <a:pt x="100" y="13"/>
                  </a:cubicBezTo>
                  <a:cubicBezTo>
                    <a:pt x="38" y="1"/>
                    <a:pt x="0" y="63"/>
                    <a:pt x="50" y="113"/>
                  </a:cubicBezTo>
                  <a:cubicBezTo>
                    <a:pt x="100" y="176"/>
                    <a:pt x="163" y="226"/>
                    <a:pt x="250" y="251"/>
                  </a:cubicBezTo>
                  <a:cubicBezTo>
                    <a:pt x="338" y="276"/>
                    <a:pt x="400" y="138"/>
                    <a:pt x="31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4"/>
            <p:cNvSpPr/>
            <p:nvPr/>
          </p:nvSpPr>
          <p:spPr>
            <a:xfrm>
              <a:off x="66186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101" y="1100"/>
                  </a:moveTo>
                  <a:cubicBezTo>
                    <a:pt x="963" y="1112"/>
                    <a:pt x="1813" y="1025"/>
                    <a:pt x="2662" y="850"/>
                  </a:cubicBezTo>
                  <a:cubicBezTo>
                    <a:pt x="3812" y="625"/>
                    <a:pt x="4937" y="175"/>
                    <a:pt x="6111" y="500"/>
                  </a:cubicBezTo>
                  <a:cubicBezTo>
                    <a:pt x="6224" y="525"/>
                    <a:pt x="6274" y="362"/>
                    <a:pt x="6161" y="313"/>
                  </a:cubicBezTo>
                  <a:cubicBezTo>
                    <a:pt x="5362" y="0"/>
                    <a:pt x="4649" y="163"/>
                    <a:pt x="3837" y="337"/>
                  </a:cubicBezTo>
                  <a:cubicBezTo>
                    <a:pt x="2587" y="612"/>
                    <a:pt x="1375" y="862"/>
                    <a:pt x="101" y="925"/>
                  </a:cubicBezTo>
                  <a:cubicBezTo>
                    <a:pt x="1" y="937"/>
                    <a:pt x="1" y="1087"/>
                    <a:pt x="101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4"/>
            <p:cNvSpPr/>
            <p:nvPr/>
          </p:nvSpPr>
          <p:spPr>
            <a:xfrm>
              <a:off x="6763900" y="4437225"/>
              <a:ext cx="32825" cy="31250"/>
            </a:xfrm>
            <a:custGeom>
              <a:avLst/>
              <a:gdLst/>
              <a:ahLst/>
              <a:cxnLst/>
              <a:rect l="l" t="t" r="r" b="b"/>
              <a:pathLst>
                <a:path w="1313" h="1250" extrusionOk="0">
                  <a:moveTo>
                    <a:pt x="450" y="550"/>
                  </a:moveTo>
                  <a:lnTo>
                    <a:pt x="563" y="587"/>
                  </a:lnTo>
                  <a:cubicBezTo>
                    <a:pt x="613" y="512"/>
                    <a:pt x="550" y="413"/>
                    <a:pt x="463" y="425"/>
                  </a:cubicBezTo>
                  <a:cubicBezTo>
                    <a:pt x="1" y="587"/>
                    <a:pt x="463" y="1250"/>
                    <a:pt x="850" y="1012"/>
                  </a:cubicBezTo>
                  <a:cubicBezTo>
                    <a:pt x="1313" y="712"/>
                    <a:pt x="775" y="0"/>
                    <a:pt x="350" y="438"/>
                  </a:cubicBezTo>
                  <a:cubicBezTo>
                    <a:pt x="288" y="500"/>
                    <a:pt x="363" y="600"/>
                    <a:pt x="450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4"/>
            <p:cNvSpPr/>
            <p:nvPr/>
          </p:nvSpPr>
          <p:spPr>
            <a:xfrm>
              <a:off x="6768275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100" y="263"/>
                  </a:moveTo>
                  <a:cubicBezTo>
                    <a:pt x="413" y="562"/>
                    <a:pt x="813" y="750"/>
                    <a:pt x="1225" y="800"/>
                  </a:cubicBezTo>
                  <a:cubicBezTo>
                    <a:pt x="1700" y="862"/>
                    <a:pt x="2400" y="900"/>
                    <a:pt x="2812" y="637"/>
                  </a:cubicBezTo>
                  <a:cubicBezTo>
                    <a:pt x="2912" y="575"/>
                    <a:pt x="2850" y="413"/>
                    <a:pt x="2725" y="438"/>
                  </a:cubicBezTo>
                  <a:cubicBezTo>
                    <a:pt x="1937" y="637"/>
                    <a:pt x="900" y="687"/>
                    <a:pt x="263" y="100"/>
                  </a:cubicBezTo>
                  <a:cubicBezTo>
                    <a:pt x="163" y="0"/>
                    <a:pt x="0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4"/>
            <p:cNvSpPr/>
            <p:nvPr/>
          </p:nvSpPr>
          <p:spPr>
            <a:xfrm>
              <a:off x="6769525" y="4381600"/>
              <a:ext cx="70625" cy="23450"/>
            </a:xfrm>
            <a:custGeom>
              <a:avLst/>
              <a:gdLst/>
              <a:ahLst/>
              <a:cxnLst/>
              <a:rect l="l" t="t" r="r" b="b"/>
              <a:pathLst>
                <a:path w="2825" h="938" extrusionOk="0">
                  <a:moveTo>
                    <a:pt x="2762" y="738"/>
                  </a:moveTo>
                  <a:cubicBezTo>
                    <a:pt x="2250" y="51"/>
                    <a:pt x="813" y="1"/>
                    <a:pt x="113" y="376"/>
                  </a:cubicBezTo>
                  <a:cubicBezTo>
                    <a:pt x="0" y="426"/>
                    <a:pt x="88" y="563"/>
                    <a:pt x="188" y="551"/>
                  </a:cubicBezTo>
                  <a:cubicBezTo>
                    <a:pt x="900" y="438"/>
                    <a:pt x="2062" y="176"/>
                    <a:pt x="2612" y="850"/>
                  </a:cubicBezTo>
                  <a:cubicBezTo>
                    <a:pt x="2687" y="938"/>
                    <a:pt x="2825" y="825"/>
                    <a:pt x="27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4"/>
            <p:cNvSpPr/>
            <p:nvPr/>
          </p:nvSpPr>
          <p:spPr>
            <a:xfrm>
              <a:off x="666985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413" y="2087"/>
                  </a:moveTo>
                  <a:cubicBezTo>
                    <a:pt x="238" y="1450"/>
                    <a:pt x="326" y="775"/>
                    <a:pt x="663" y="213"/>
                  </a:cubicBezTo>
                  <a:cubicBezTo>
                    <a:pt x="713" y="101"/>
                    <a:pt x="551" y="1"/>
                    <a:pt x="476" y="101"/>
                  </a:cubicBezTo>
                  <a:cubicBezTo>
                    <a:pt x="88" y="713"/>
                    <a:pt x="1" y="1450"/>
                    <a:pt x="238" y="2137"/>
                  </a:cubicBezTo>
                  <a:cubicBezTo>
                    <a:pt x="276" y="2237"/>
                    <a:pt x="426" y="2200"/>
                    <a:pt x="413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4"/>
            <p:cNvSpPr/>
            <p:nvPr/>
          </p:nvSpPr>
          <p:spPr>
            <a:xfrm>
              <a:off x="6677050" y="4396600"/>
              <a:ext cx="16275" cy="54375"/>
            </a:xfrm>
            <a:custGeom>
              <a:avLst/>
              <a:gdLst/>
              <a:ahLst/>
              <a:cxnLst/>
              <a:rect l="l" t="t" r="r" b="b"/>
              <a:pathLst>
                <a:path w="651" h="2175" extrusionOk="0">
                  <a:moveTo>
                    <a:pt x="188" y="188"/>
                  </a:moveTo>
                  <a:cubicBezTo>
                    <a:pt x="313" y="550"/>
                    <a:pt x="363" y="950"/>
                    <a:pt x="300" y="1338"/>
                  </a:cubicBezTo>
                  <a:cubicBezTo>
                    <a:pt x="250" y="1613"/>
                    <a:pt x="113" y="1788"/>
                    <a:pt x="13" y="2038"/>
                  </a:cubicBezTo>
                  <a:cubicBezTo>
                    <a:pt x="0" y="2075"/>
                    <a:pt x="25" y="2112"/>
                    <a:pt x="63" y="2125"/>
                  </a:cubicBezTo>
                  <a:cubicBezTo>
                    <a:pt x="363" y="2175"/>
                    <a:pt x="463" y="1850"/>
                    <a:pt x="538" y="1613"/>
                  </a:cubicBezTo>
                  <a:cubicBezTo>
                    <a:pt x="650" y="1113"/>
                    <a:pt x="600" y="600"/>
                    <a:pt x="400" y="126"/>
                  </a:cubicBezTo>
                  <a:cubicBezTo>
                    <a:pt x="350" y="1"/>
                    <a:pt x="150" y="51"/>
                    <a:pt x="188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4"/>
            <p:cNvSpPr/>
            <p:nvPr/>
          </p:nvSpPr>
          <p:spPr>
            <a:xfrm>
              <a:off x="6337750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126" y="926"/>
                  </a:moveTo>
                  <a:cubicBezTo>
                    <a:pt x="1138" y="1076"/>
                    <a:pt x="2500" y="926"/>
                    <a:pt x="3263" y="163"/>
                  </a:cubicBezTo>
                  <a:cubicBezTo>
                    <a:pt x="3313" y="113"/>
                    <a:pt x="3263" y="1"/>
                    <a:pt x="3175" y="26"/>
                  </a:cubicBezTo>
                  <a:cubicBezTo>
                    <a:pt x="2713" y="188"/>
                    <a:pt x="2300" y="476"/>
                    <a:pt x="1813" y="601"/>
                  </a:cubicBezTo>
                  <a:cubicBezTo>
                    <a:pt x="1276" y="738"/>
                    <a:pt x="713" y="776"/>
                    <a:pt x="151" y="713"/>
                  </a:cubicBezTo>
                  <a:cubicBezTo>
                    <a:pt x="38" y="701"/>
                    <a:pt x="1" y="913"/>
                    <a:pt x="126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4"/>
            <p:cNvSpPr/>
            <p:nvPr/>
          </p:nvSpPr>
          <p:spPr>
            <a:xfrm>
              <a:off x="6319650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3887" y="238"/>
                  </a:moveTo>
                  <a:cubicBezTo>
                    <a:pt x="3262" y="126"/>
                    <a:pt x="2612" y="1"/>
                    <a:pt x="1975" y="101"/>
                  </a:cubicBezTo>
                  <a:cubicBezTo>
                    <a:pt x="1300" y="201"/>
                    <a:pt x="712" y="551"/>
                    <a:pt x="138" y="926"/>
                  </a:cubicBezTo>
                  <a:cubicBezTo>
                    <a:pt x="0" y="1013"/>
                    <a:pt x="138" y="1238"/>
                    <a:pt x="275" y="1151"/>
                  </a:cubicBezTo>
                  <a:cubicBezTo>
                    <a:pt x="737" y="838"/>
                    <a:pt x="1225" y="526"/>
                    <a:pt x="1787" y="388"/>
                  </a:cubicBezTo>
                  <a:cubicBezTo>
                    <a:pt x="2450" y="226"/>
                    <a:pt x="3162" y="338"/>
                    <a:pt x="3837" y="451"/>
                  </a:cubicBezTo>
                  <a:cubicBezTo>
                    <a:pt x="3962" y="463"/>
                    <a:pt x="4024" y="263"/>
                    <a:pt x="3887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4"/>
            <p:cNvSpPr/>
            <p:nvPr/>
          </p:nvSpPr>
          <p:spPr>
            <a:xfrm>
              <a:off x="68223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4499" y="88"/>
                  </a:moveTo>
                  <a:cubicBezTo>
                    <a:pt x="3187" y="1426"/>
                    <a:pt x="2700" y="2938"/>
                    <a:pt x="2912" y="4837"/>
                  </a:cubicBezTo>
                  <a:cubicBezTo>
                    <a:pt x="3087" y="6237"/>
                    <a:pt x="3699" y="7487"/>
                    <a:pt x="4237" y="8761"/>
                  </a:cubicBezTo>
                  <a:cubicBezTo>
                    <a:pt x="6111" y="13235"/>
                    <a:pt x="7986" y="21470"/>
                    <a:pt x="213" y="21808"/>
                  </a:cubicBezTo>
                  <a:cubicBezTo>
                    <a:pt x="125" y="21808"/>
                    <a:pt x="125" y="21933"/>
                    <a:pt x="213" y="21945"/>
                  </a:cubicBezTo>
                  <a:cubicBezTo>
                    <a:pt x="3250" y="22045"/>
                    <a:pt x="5586" y="20071"/>
                    <a:pt x="6274" y="17084"/>
                  </a:cubicBezTo>
                  <a:cubicBezTo>
                    <a:pt x="7598" y="11435"/>
                    <a:pt x="0" y="5012"/>
                    <a:pt x="4637" y="213"/>
                  </a:cubicBezTo>
                  <a:cubicBezTo>
                    <a:pt x="4712" y="138"/>
                    <a:pt x="4587" y="1"/>
                    <a:pt x="4499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4"/>
            <p:cNvSpPr/>
            <p:nvPr/>
          </p:nvSpPr>
          <p:spPr>
            <a:xfrm>
              <a:off x="6723275" y="4055125"/>
              <a:ext cx="121250" cy="180925"/>
            </a:xfrm>
            <a:custGeom>
              <a:avLst/>
              <a:gdLst/>
              <a:ahLst/>
              <a:cxnLst/>
              <a:rect l="l" t="t" r="r" b="b"/>
              <a:pathLst>
                <a:path w="4850" h="7237" extrusionOk="0">
                  <a:moveTo>
                    <a:pt x="3175" y="7036"/>
                  </a:moveTo>
                  <a:cubicBezTo>
                    <a:pt x="1438" y="6911"/>
                    <a:pt x="438" y="4949"/>
                    <a:pt x="626" y="3400"/>
                  </a:cubicBezTo>
                  <a:cubicBezTo>
                    <a:pt x="838" y="1775"/>
                    <a:pt x="3138" y="113"/>
                    <a:pt x="4650" y="1513"/>
                  </a:cubicBezTo>
                  <a:cubicBezTo>
                    <a:pt x="4737" y="1588"/>
                    <a:pt x="4850" y="1463"/>
                    <a:pt x="4775" y="1388"/>
                  </a:cubicBezTo>
                  <a:cubicBezTo>
                    <a:pt x="3525" y="1"/>
                    <a:pt x="988" y="1313"/>
                    <a:pt x="538" y="2825"/>
                  </a:cubicBezTo>
                  <a:cubicBezTo>
                    <a:pt x="1" y="4637"/>
                    <a:pt x="1163" y="7086"/>
                    <a:pt x="3175" y="7224"/>
                  </a:cubicBezTo>
                  <a:cubicBezTo>
                    <a:pt x="3300" y="7236"/>
                    <a:pt x="3300" y="7049"/>
                    <a:pt x="3175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4"/>
            <p:cNvSpPr/>
            <p:nvPr/>
          </p:nvSpPr>
          <p:spPr>
            <a:xfrm>
              <a:off x="67892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2463" y="163"/>
                  </a:moveTo>
                  <a:cubicBezTo>
                    <a:pt x="2837" y="900"/>
                    <a:pt x="2600" y="1800"/>
                    <a:pt x="1925" y="2274"/>
                  </a:cubicBezTo>
                  <a:cubicBezTo>
                    <a:pt x="1175" y="2749"/>
                    <a:pt x="338" y="2237"/>
                    <a:pt x="201" y="1425"/>
                  </a:cubicBezTo>
                  <a:cubicBezTo>
                    <a:pt x="188" y="1312"/>
                    <a:pt x="1" y="1337"/>
                    <a:pt x="13" y="1450"/>
                  </a:cubicBezTo>
                  <a:cubicBezTo>
                    <a:pt x="88" y="2324"/>
                    <a:pt x="1013" y="2937"/>
                    <a:pt x="1838" y="2549"/>
                  </a:cubicBezTo>
                  <a:cubicBezTo>
                    <a:pt x="2738" y="2137"/>
                    <a:pt x="3087" y="900"/>
                    <a:pt x="2588" y="75"/>
                  </a:cubicBezTo>
                  <a:cubicBezTo>
                    <a:pt x="2538" y="0"/>
                    <a:pt x="2425" y="75"/>
                    <a:pt x="2463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4"/>
            <p:cNvSpPr/>
            <p:nvPr/>
          </p:nvSpPr>
          <p:spPr>
            <a:xfrm>
              <a:off x="6795150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0" y="1"/>
                  </a:moveTo>
                  <a:lnTo>
                    <a:pt x="0" y="13"/>
                  </a:lnTo>
                  <a:cubicBezTo>
                    <a:pt x="0" y="13"/>
                    <a:pt x="13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4"/>
            <p:cNvSpPr/>
            <p:nvPr/>
          </p:nvSpPr>
          <p:spPr>
            <a:xfrm>
              <a:off x="6869500" y="4121350"/>
              <a:ext cx="104050" cy="206550"/>
            </a:xfrm>
            <a:custGeom>
              <a:avLst/>
              <a:gdLst/>
              <a:ahLst/>
              <a:cxnLst/>
              <a:rect l="l" t="t" r="r" b="b"/>
              <a:pathLst>
                <a:path w="4162" h="8262" extrusionOk="0">
                  <a:moveTo>
                    <a:pt x="3987" y="101"/>
                  </a:moveTo>
                  <a:cubicBezTo>
                    <a:pt x="3712" y="1288"/>
                    <a:pt x="3175" y="2400"/>
                    <a:pt x="2450" y="3375"/>
                  </a:cubicBezTo>
                  <a:cubicBezTo>
                    <a:pt x="1925" y="4087"/>
                    <a:pt x="1225" y="4737"/>
                    <a:pt x="863" y="5562"/>
                  </a:cubicBezTo>
                  <a:cubicBezTo>
                    <a:pt x="450" y="6474"/>
                    <a:pt x="463" y="7436"/>
                    <a:pt x="1150" y="8199"/>
                  </a:cubicBezTo>
                  <a:cubicBezTo>
                    <a:pt x="1213" y="8261"/>
                    <a:pt x="1338" y="8174"/>
                    <a:pt x="1275" y="8086"/>
                  </a:cubicBezTo>
                  <a:cubicBezTo>
                    <a:pt x="0" y="6212"/>
                    <a:pt x="1762" y="4725"/>
                    <a:pt x="2775" y="3275"/>
                  </a:cubicBezTo>
                  <a:cubicBezTo>
                    <a:pt x="3437" y="2325"/>
                    <a:pt x="3899" y="1263"/>
                    <a:pt x="4137" y="138"/>
                  </a:cubicBezTo>
                  <a:cubicBezTo>
                    <a:pt x="4162" y="38"/>
                    <a:pt x="4012" y="1"/>
                    <a:pt x="3987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6887000" y="3978900"/>
              <a:ext cx="81875" cy="88750"/>
            </a:xfrm>
            <a:custGeom>
              <a:avLst/>
              <a:gdLst/>
              <a:ahLst/>
              <a:cxnLst/>
              <a:rect l="l" t="t" r="r" b="b"/>
              <a:pathLst>
                <a:path w="3275" h="3550" extrusionOk="0">
                  <a:moveTo>
                    <a:pt x="2774" y="163"/>
                  </a:moveTo>
                  <a:cubicBezTo>
                    <a:pt x="2987" y="1138"/>
                    <a:pt x="3099" y="2500"/>
                    <a:pt x="2087" y="3112"/>
                  </a:cubicBezTo>
                  <a:cubicBezTo>
                    <a:pt x="1612" y="3375"/>
                    <a:pt x="1025" y="3287"/>
                    <a:pt x="638" y="2900"/>
                  </a:cubicBezTo>
                  <a:cubicBezTo>
                    <a:pt x="338" y="2575"/>
                    <a:pt x="0" y="1250"/>
                    <a:pt x="800" y="1163"/>
                  </a:cubicBezTo>
                  <a:cubicBezTo>
                    <a:pt x="875" y="1163"/>
                    <a:pt x="875" y="1025"/>
                    <a:pt x="800" y="1038"/>
                  </a:cubicBezTo>
                  <a:cubicBezTo>
                    <a:pt x="250" y="1088"/>
                    <a:pt x="75" y="1762"/>
                    <a:pt x="138" y="2237"/>
                  </a:cubicBezTo>
                  <a:cubicBezTo>
                    <a:pt x="200" y="2850"/>
                    <a:pt x="675" y="3350"/>
                    <a:pt x="1300" y="3450"/>
                  </a:cubicBezTo>
                  <a:cubicBezTo>
                    <a:pt x="1937" y="3550"/>
                    <a:pt x="2450" y="3187"/>
                    <a:pt x="2774" y="2650"/>
                  </a:cubicBezTo>
                  <a:cubicBezTo>
                    <a:pt x="3274" y="1850"/>
                    <a:pt x="3149" y="988"/>
                    <a:pt x="2949" y="113"/>
                  </a:cubicBezTo>
                  <a:cubicBezTo>
                    <a:pt x="2924" y="0"/>
                    <a:pt x="2762" y="50"/>
                    <a:pt x="2787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4"/>
            <p:cNvSpPr/>
            <p:nvPr/>
          </p:nvSpPr>
          <p:spPr>
            <a:xfrm>
              <a:off x="6898550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1400" y="150"/>
                  </a:moveTo>
                  <a:cubicBezTo>
                    <a:pt x="1488" y="462"/>
                    <a:pt x="1450" y="787"/>
                    <a:pt x="1138" y="962"/>
                  </a:cubicBezTo>
                  <a:cubicBezTo>
                    <a:pt x="938" y="1137"/>
                    <a:pt x="713" y="1087"/>
                    <a:pt x="488" y="800"/>
                  </a:cubicBezTo>
                  <a:cubicBezTo>
                    <a:pt x="438" y="675"/>
                    <a:pt x="463" y="537"/>
                    <a:pt x="525" y="425"/>
                  </a:cubicBezTo>
                  <a:cubicBezTo>
                    <a:pt x="638" y="350"/>
                    <a:pt x="538" y="175"/>
                    <a:pt x="425" y="250"/>
                  </a:cubicBezTo>
                  <a:cubicBezTo>
                    <a:pt x="1" y="512"/>
                    <a:pt x="338" y="1212"/>
                    <a:pt x="763" y="1262"/>
                  </a:cubicBezTo>
                  <a:cubicBezTo>
                    <a:pt x="1425" y="1337"/>
                    <a:pt x="1750" y="637"/>
                    <a:pt x="1550" y="100"/>
                  </a:cubicBezTo>
                  <a:cubicBezTo>
                    <a:pt x="1513" y="0"/>
                    <a:pt x="1375" y="38"/>
                    <a:pt x="1388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4"/>
            <p:cNvSpPr/>
            <p:nvPr/>
          </p:nvSpPr>
          <p:spPr>
            <a:xfrm>
              <a:off x="6890425" y="4315375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451" y="463"/>
                  </a:moveTo>
                  <a:lnTo>
                    <a:pt x="451" y="463"/>
                  </a:lnTo>
                  <a:cubicBezTo>
                    <a:pt x="463" y="375"/>
                    <a:pt x="351" y="325"/>
                    <a:pt x="288" y="388"/>
                  </a:cubicBezTo>
                  <a:cubicBezTo>
                    <a:pt x="1" y="800"/>
                    <a:pt x="626" y="1275"/>
                    <a:pt x="950" y="863"/>
                  </a:cubicBezTo>
                  <a:cubicBezTo>
                    <a:pt x="1275" y="438"/>
                    <a:pt x="713" y="0"/>
                    <a:pt x="351" y="325"/>
                  </a:cubicBezTo>
                  <a:cubicBezTo>
                    <a:pt x="276" y="388"/>
                    <a:pt x="376" y="488"/>
                    <a:pt x="451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4"/>
            <p:cNvSpPr/>
            <p:nvPr/>
          </p:nvSpPr>
          <p:spPr>
            <a:xfrm>
              <a:off x="6826375" y="4193850"/>
              <a:ext cx="112825" cy="77500"/>
            </a:xfrm>
            <a:custGeom>
              <a:avLst/>
              <a:gdLst/>
              <a:ahLst/>
              <a:cxnLst/>
              <a:rect l="l" t="t" r="r" b="b"/>
              <a:pathLst>
                <a:path w="4513" h="3100" extrusionOk="0">
                  <a:moveTo>
                    <a:pt x="4375" y="50"/>
                  </a:moveTo>
                  <a:cubicBezTo>
                    <a:pt x="3175" y="1412"/>
                    <a:pt x="1700" y="2175"/>
                    <a:pt x="88" y="2924"/>
                  </a:cubicBezTo>
                  <a:cubicBezTo>
                    <a:pt x="1" y="2962"/>
                    <a:pt x="63" y="3099"/>
                    <a:pt x="151" y="3074"/>
                  </a:cubicBezTo>
                  <a:cubicBezTo>
                    <a:pt x="1850" y="2562"/>
                    <a:pt x="3362" y="1550"/>
                    <a:pt x="4462" y="150"/>
                  </a:cubicBezTo>
                  <a:cubicBezTo>
                    <a:pt x="4512" y="88"/>
                    <a:pt x="4425" y="0"/>
                    <a:pt x="4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4"/>
            <p:cNvSpPr/>
            <p:nvPr/>
          </p:nvSpPr>
          <p:spPr>
            <a:xfrm>
              <a:off x="6805775" y="4256950"/>
              <a:ext cx="32500" cy="30950"/>
            </a:xfrm>
            <a:custGeom>
              <a:avLst/>
              <a:gdLst/>
              <a:ahLst/>
              <a:cxnLst/>
              <a:rect l="l" t="t" r="r" b="b"/>
              <a:pathLst>
                <a:path w="1300" h="1238" extrusionOk="0">
                  <a:moveTo>
                    <a:pt x="912" y="388"/>
                  </a:moveTo>
                  <a:cubicBezTo>
                    <a:pt x="550" y="1"/>
                    <a:pt x="0" y="538"/>
                    <a:pt x="375" y="888"/>
                  </a:cubicBezTo>
                  <a:cubicBezTo>
                    <a:pt x="750" y="1238"/>
                    <a:pt x="1300" y="600"/>
                    <a:pt x="837" y="350"/>
                  </a:cubicBezTo>
                  <a:cubicBezTo>
                    <a:pt x="750" y="313"/>
                    <a:pt x="662" y="425"/>
                    <a:pt x="725" y="500"/>
                  </a:cubicBezTo>
                  <a:lnTo>
                    <a:pt x="800" y="500"/>
                  </a:lnTo>
                  <a:cubicBezTo>
                    <a:pt x="875" y="563"/>
                    <a:pt x="962" y="463"/>
                    <a:pt x="912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4"/>
            <p:cNvSpPr/>
            <p:nvPr/>
          </p:nvSpPr>
          <p:spPr>
            <a:xfrm>
              <a:off x="6811400" y="4233200"/>
              <a:ext cx="9700" cy="5975"/>
            </a:xfrm>
            <a:custGeom>
              <a:avLst/>
              <a:gdLst/>
              <a:ahLst/>
              <a:cxnLst/>
              <a:rect l="l" t="t" r="r" b="b"/>
              <a:pathLst>
                <a:path w="388" h="239" extrusionOk="0">
                  <a:moveTo>
                    <a:pt x="262" y="26"/>
                  </a:moveTo>
                  <a:cubicBezTo>
                    <a:pt x="212" y="26"/>
                    <a:pt x="150" y="26"/>
                    <a:pt x="100" y="13"/>
                  </a:cubicBezTo>
                  <a:cubicBezTo>
                    <a:pt x="13" y="1"/>
                    <a:pt x="0" y="126"/>
                    <a:pt x="50" y="176"/>
                  </a:cubicBezTo>
                  <a:cubicBezTo>
                    <a:pt x="112" y="213"/>
                    <a:pt x="187" y="238"/>
                    <a:pt x="262" y="226"/>
                  </a:cubicBezTo>
                  <a:cubicBezTo>
                    <a:pt x="387" y="226"/>
                    <a:pt x="387" y="38"/>
                    <a:pt x="2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4"/>
            <p:cNvSpPr/>
            <p:nvPr/>
          </p:nvSpPr>
          <p:spPr>
            <a:xfrm>
              <a:off x="684387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38" y="250"/>
                  </a:moveTo>
                  <a:cubicBezTo>
                    <a:pt x="226" y="163"/>
                    <a:pt x="176" y="88"/>
                    <a:pt x="101" y="38"/>
                  </a:cubicBezTo>
                  <a:cubicBezTo>
                    <a:pt x="63" y="0"/>
                    <a:pt x="1" y="38"/>
                    <a:pt x="13" y="100"/>
                  </a:cubicBezTo>
                  <a:cubicBezTo>
                    <a:pt x="26" y="175"/>
                    <a:pt x="51" y="250"/>
                    <a:pt x="88" y="313"/>
                  </a:cubicBezTo>
                  <a:cubicBezTo>
                    <a:pt x="138" y="400"/>
                    <a:pt x="276" y="338"/>
                    <a:pt x="251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4"/>
            <p:cNvSpPr/>
            <p:nvPr/>
          </p:nvSpPr>
          <p:spPr>
            <a:xfrm>
              <a:off x="6952925" y="4091375"/>
              <a:ext cx="27500" cy="156850"/>
            </a:xfrm>
            <a:custGeom>
              <a:avLst/>
              <a:gdLst/>
              <a:ahLst/>
              <a:cxnLst/>
              <a:rect l="l" t="t" r="r" b="b"/>
              <a:pathLst>
                <a:path w="1100" h="6274" extrusionOk="0">
                  <a:moveTo>
                    <a:pt x="925" y="100"/>
                  </a:moveTo>
                  <a:cubicBezTo>
                    <a:pt x="850" y="1375"/>
                    <a:pt x="612" y="2600"/>
                    <a:pt x="337" y="3837"/>
                  </a:cubicBezTo>
                  <a:cubicBezTo>
                    <a:pt x="150" y="4649"/>
                    <a:pt x="0" y="5361"/>
                    <a:pt x="312" y="6161"/>
                  </a:cubicBezTo>
                  <a:cubicBezTo>
                    <a:pt x="362" y="6274"/>
                    <a:pt x="525" y="6236"/>
                    <a:pt x="487" y="6111"/>
                  </a:cubicBezTo>
                  <a:cubicBezTo>
                    <a:pt x="175" y="4936"/>
                    <a:pt x="625" y="3812"/>
                    <a:pt x="850" y="2650"/>
                  </a:cubicBezTo>
                  <a:cubicBezTo>
                    <a:pt x="1025" y="1812"/>
                    <a:pt x="1100" y="963"/>
                    <a:pt x="1100" y="100"/>
                  </a:cubicBezTo>
                  <a:cubicBezTo>
                    <a:pt x="1087" y="0"/>
                    <a:pt x="937" y="0"/>
                    <a:pt x="925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4"/>
            <p:cNvSpPr/>
            <p:nvPr/>
          </p:nvSpPr>
          <p:spPr>
            <a:xfrm>
              <a:off x="6949475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438" y="351"/>
                  </a:moveTo>
                  <a:cubicBezTo>
                    <a:pt x="1" y="776"/>
                    <a:pt x="725" y="1325"/>
                    <a:pt x="1013" y="851"/>
                  </a:cubicBezTo>
                  <a:cubicBezTo>
                    <a:pt x="1250" y="476"/>
                    <a:pt x="588" y="1"/>
                    <a:pt x="438" y="476"/>
                  </a:cubicBezTo>
                  <a:cubicBezTo>
                    <a:pt x="413" y="563"/>
                    <a:pt x="525" y="626"/>
                    <a:pt x="588" y="563"/>
                  </a:cubicBezTo>
                  <a:lnTo>
                    <a:pt x="563" y="451"/>
                  </a:lnTo>
                  <a:cubicBezTo>
                    <a:pt x="613" y="363"/>
                    <a:pt x="500" y="276"/>
                    <a:pt x="438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4"/>
            <p:cNvSpPr/>
            <p:nvPr/>
          </p:nvSpPr>
          <p:spPr>
            <a:xfrm>
              <a:off x="6900425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113" y="263"/>
                  </a:moveTo>
                  <a:cubicBezTo>
                    <a:pt x="688" y="900"/>
                    <a:pt x="650" y="1937"/>
                    <a:pt x="450" y="2724"/>
                  </a:cubicBezTo>
                  <a:cubicBezTo>
                    <a:pt x="425" y="2837"/>
                    <a:pt x="588" y="2912"/>
                    <a:pt x="650" y="2812"/>
                  </a:cubicBezTo>
                  <a:cubicBezTo>
                    <a:pt x="900" y="2387"/>
                    <a:pt x="875" y="1687"/>
                    <a:pt x="800" y="1225"/>
                  </a:cubicBezTo>
                  <a:cubicBezTo>
                    <a:pt x="750" y="800"/>
                    <a:pt x="563" y="413"/>
                    <a:pt x="263" y="100"/>
                  </a:cubicBezTo>
                  <a:cubicBezTo>
                    <a:pt x="163" y="0"/>
                    <a:pt x="1" y="163"/>
                    <a:pt x="1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4"/>
            <p:cNvSpPr/>
            <p:nvPr/>
          </p:nvSpPr>
          <p:spPr>
            <a:xfrm>
              <a:off x="68938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862" y="2612"/>
                  </a:moveTo>
                  <a:cubicBezTo>
                    <a:pt x="188" y="2063"/>
                    <a:pt x="450" y="888"/>
                    <a:pt x="550" y="176"/>
                  </a:cubicBezTo>
                  <a:cubicBezTo>
                    <a:pt x="562" y="76"/>
                    <a:pt x="425" y="1"/>
                    <a:pt x="375" y="101"/>
                  </a:cubicBezTo>
                  <a:cubicBezTo>
                    <a:pt x="0" y="800"/>
                    <a:pt x="63" y="2238"/>
                    <a:pt x="737" y="2750"/>
                  </a:cubicBezTo>
                  <a:cubicBezTo>
                    <a:pt x="825" y="2825"/>
                    <a:pt x="937" y="2675"/>
                    <a:pt x="850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6908850" y="4142600"/>
              <a:ext cx="56575" cy="17850"/>
            </a:xfrm>
            <a:custGeom>
              <a:avLst/>
              <a:gdLst/>
              <a:ahLst/>
              <a:cxnLst/>
              <a:rect l="l" t="t" r="r" b="b"/>
              <a:pathLst>
                <a:path w="2263" h="714" extrusionOk="0">
                  <a:moveTo>
                    <a:pt x="2150" y="238"/>
                  </a:moveTo>
                  <a:cubicBezTo>
                    <a:pt x="1463" y="1"/>
                    <a:pt x="726" y="88"/>
                    <a:pt x="113" y="476"/>
                  </a:cubicBezTo>
                  <a:cubicBezTo>
                    <a:pt x="1" y="551"/>
                    <a:pt x="101" y="713"/>
                    <a:pt x="226" y="663"/>
                  </a:cubicBezTo>
                  <a:cubicBezTo>
                    <a:pt x="788" y="326"/>
                    <a:pt x="1463" y="238"/>
                    <a:pt x="2100" y="413"/>
                  </a:cubicBezTo>
                  <a:cubicBezTo>
                    <a:pt x="2213" y="438"/>
                    <a:pt x="2263" y="263"/>
                    <a:pt x="2150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69091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125" y="400"/>
                  </a:moveTo>
                  <a:cubicBezTo>
                    <a:pt x="475" y="538"/>
                    <a:pt x="2250" y="850"/>
                    <a:pt x="2125" y="63"/>
                  </a:cubicBezTo>
                  <a:cubicBezTo>
                    <a:pt x="2112" y="25"/>
                    <a:pt x="2075" y="0"/>
                    <a:pt x="2037" y="13"/>
                  </a:cubicBezTo>
                  <a:cubicBezTo>
                    <a:pt x="1788" y="113"/>
                    <a:pt x="1613" y="250"/>
                    <a:pt x="1338" y="300"/>
                  </a:cubicBezTo>
                  <a:cubicBezTo>
                    <a:pt x="950" y="363"/>
                    <a:pt x="550" y="313"/>
                    <a:pt x="188" y="188"/>
                  </a:cubicBezTo>
                  <a:cubicBezTo>
                    <a:pt x="50" y="138"/>
                    <a:pt x="0" y="338"/>
                    <a:pt x="125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6877300" y="3810500"/>
              <a:ext cx="26600" cy="82825"/>
            </a:xfrm>
            <a:custGeom>
              <a:avLst/>
              <a:gdLst/>
              <a:ahLst/>
              <a:cxnLst/>
              <a:rect l="l" t="t" r="r" b="b"/>
              <a:pathLst>
                <a:path w="1064" h="3313" extrusionOk="0">
                  <a:moveTo>
                    <a:pt x="713" y="151"/>
                  </a:moveTo>
                  <a:cubicBezTo>
                    <a:pt x="776" y="713"/>
                    <a:pt x="738" y="1275"/>
                    <a:pt x="601" y="1813"/>
                  </a:cubicBezTo>
                  <a:cubicBezTo>
                    <a:pt x="463" y="2300"/>
                    <a:pt x="188" y="2713"/>
                    <a:pt x="26" y="3175"/>
                  </a:cubicBezTo>
                  <a:cubicBezTo>
                    <a:pt x="1" y="3262"/>
                    <a:pt x="101" y="3312"/>
                    <a:pt x="163" y="3262"/>
                  </a:cubicBezTo>
                  <a:cubicBezTo>
                    <a:pt x="938" y="2500"/>
                    <a:pt x="1063" y="1138"/>
                    <a:pt x="926" y="126"/>
                  </a:cubicBezTo>
                  <a:cubicBezTo>
                    <a:pt x="913" y="1"/>
                    <a:pt x="701" y="26"/>
                    <a:pt x="71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6868550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438" y="3824"/>
                  </a:moveTo>
                  <a:cubicBezTo>
                    <a:pt x="338" y="3150"/>
                    <a:pt x="226" y="2450"/>
                    <a:pt x="388" y="1775"/>
                  </a:cubicBezTo>
                  <a:cubicBezTo>
                    <a:pt x="513" y="1225"/>
                    <a:pt x="838" y="738"/>
                    <a:pt x="1138" y="263"/>
                  </a:cubicBezTo>
                  <a:cubicBezTo>
                    <a:pt x="1238" y="125"/>
                    <a:pt x="1013" y="0"/>
                    <a:pt x="913" y="138"/>
                  </a:cubicBezTo>
                  <a:cubicBezTo>
                    <a:pt x="551" y="700"/>
                    <a:pt x="201" y="1288"/>
                    <a:pt x="88" y="1975"/>
                  </a:cubicBezTo>
                  <a:cubicBezTo>
                    <a:pt x="1" y="2612"/>
                    <a:pt x="126" y="3262"/>
                    <a:pt x="238" y="3887"/>
                  </a:cubicBezTo>
                  <a:cubicBezTo>
                    <a:pt x="263" y="4024"/>
                    <a:pt x="463" y="3962"/>
                    <a:pt x="43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6712050" y="4197600"/>
              <a:ext cx="8450" cy="8150"/>
            </a:xfrm>
            <a:custGeom>
              <a:avLst/>
              <a:gdLst/>
              <a:ahLst/>
              <a:cxnLst/>
              <a:rect l="l" t="t" r="r" b="b"/>
              <a:pathLst>
                <a:path w="338" h="326" extrusionOk="0">
                  <a:moveTo>
                    <a:pt x="88" y="313"/>
                  </a:moveTo>
                  <a:cubicBezTo>
                    <a:pt x="175" y="325"/>
                    <a:pt x="262" y="288"/>
                    <a:pt x="312" y="213"/>
                  </a:cubicBezTo>
                  <a:cubicBezTo>
                    <a:pt x="325" y="200"/>
                    <a:pt x="337" y="163"/>
                    <a:pt x="325" y="138"/>
                  </a:cubicBezTo>
                  <a:lnTo>
                    <a:pt x="300" y="50"/>
                  </a:lnTo>
                  <a:cubicBezTo>
                    <a:pt x="287" y="13"/>
                    <a:pt x="225" y="0"/>
                    <a:pt x="212" y="38"/>
                  </a:cubicBezTo>
                  <a:lnTo>
                    <a:pt x="75" y="175"/>
                  </a:lnTo>
                  <a:cubicBezTo>
                    <a:pt x="0" y="200"/>
                    <a:pt x="13" y="325"/>
                    <a:pt x="8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6655500" y="4190725"/>
              <a:ext cx="58750" cy="15025"/>
            </a:xfrm>
            <a:custGeom>
              <a:avLst/>
              <a:gdLst/>
              <a:ahLst/>
              <a:cxnLst/>
              <a:rect l="l" t="t" r="r" b="b"/>
              <a:pathLst>
                <a:path w="2350" h="601" extrusionOk="0">
                  <a:moveTo>
                    <a:pt x="2300" y="475"/>
                  </a:moveTo>
                  <a:cubicBezTo>
                    <a:pt x="1625" y="138"/>
                    <a:pt x="825" y="0"/>
                    <a:pt x="88" y="225"/>
                  </a:cubicBezTo>
                  <a:cubicBezTo>
                    <a:pt x="0" y="250"/>
                    <a:pt x="0" y="413"/>
                    <a:pt x="113" y="400"/>
                  </a:cubicBezTo>
                  <a:cubicBezTo>
                    <a:pt x="862" y="313"/>
                    <a:pt x="1537" y="313"/>
                    <a:pt x="2250" y="588"/>
                  </a:cubicBezTo>
                  <a:cubicBezTo>
                    <a:pt x="2312" y="600"/>
                    <a:pt x="2350" y="500"/>
                    <a:pt x="230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6655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201" y="613"/>
                  </a:moveTo>
                  <a:cubicBezTo>
                    <a:pt x="413" y="351"/>
                    <a:pt x="650" y="276"/>
                    <a:pt x="938" y="163"/>
                  </a:cubicBezTo>
                  <a:cubicBezTo>
                    <a:pt x="1013" y="126"/>
                    <a:pt x="1013" y="1"/>
                    <a:pt x="925" y="1"/>
                  </a:cubicBezTo>
                  <a:cubicBezTo>
                    <a:pt x="575" y="26"/>
                    <a:pt x="251" y="201"/>
                    <a:pt x="63" y="501"/>
                  </a:cubicBezTo>
                  <a:cubicBezTo>
                    <a:pt x="1" y="576"/>
                    <a:pt x="138" y="676"/>
                    <a:pt x="201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4"/>
            <p:cNvSpPr/>
            <p:nvPr/>
          </p:nvSpPr>
          <p:spPr>
            <a:xfrm>
              <a:off x="6694550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1012" y="2075"/>
                  </a:moveTo>
                  <a:cubicBezTo>
                    <a:pt x="838" y="1775"/>
                    <a:pt x="700" y="1462"/>
                    <a:pt x="575" y="1125"/>
                  </a:cubicBezTo>
                  <a:cubicBezTo>
                    <a:pt x="463" y="775"/>
                    <a:pt x="525" y="475"/>
                    <a:pt x="575" y="125"/>
                  </a:cubicBezTo>
                  <a:cubicBezTo>
                    <a:pt x="588" y="25"/>
                    <a:pt x="450" y="0"/>
                    <a:pt x="413" y="75"/>
                  </a:cubicBezTo>
                  <a:cubicBezTo>
                    <a:pt x="0" y="775"/>
                    <a:pt x="463" y="1612"/>
                    <a:pt x="925" y="2162"/>
                  </a:cubicBezTo>
                  <a:cubicBezTo>
                    <a:pt x="975" y="2212"/>
                    <a:pt x="1062" y="2137"/>
                    <a:pt x="1025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4"/>
            <p:cNvSpPr/>
            <p:nvPr/>
          </p:nvSpPr>
          <p:spPr>
            <a:xfrm>
              <a:off x="66936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76" y="138"/>
                  </a:moveTo>
                  <a:cubicBezTo>
                    <a:pt x="113" y="450"/>
                    <a:pt x="1" y="875"/>
                    <a:pt x="51" y="1287"/>
                  </a:cubicBezTo>
                  <a:cubicBezTo>
                    <a:pt x="63" y="1387"/>
                    <a:pt x="201" y="1350"/>
                    <a:pt x="226" y="1262"/>
                  </a:cubicBezTo>
                  <a:cubicBezTo>
                    <a:pt x="238" y="875"/>
                    <a:pt x="301" y="575"/>
                    <a:pt x="576" y="288"/>
                  </a:cubicBezTo>
                  <a:cubicBezTo>
                    <a:pt x="676" y="150"/>
                    <a:pt x="476" y="0"/>
                    <a:pt x="376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4"/>
            <p:cNvSpPr/>
            <p:nvPr/>
          </p:nvSpPr>
          <p:spPr>
            <a:xfrm>
              <a:off x="6676725" y="4169150"/>
              <a:ext cx="22850" cy="11275"/>
            </a:xfrm>
            <a:custGeom>
              <a:avLst/>
              <a:gdLst/>
              <a:ahLst/>
              <a:cxnLst/>
              <a:rect l="l" t="t" r="r" b="b"/>
              <a:pathLst>
                <a:path w="914" h="451" extrusionOk="0">
                  <a:moveTo>
                    <a:pt x="788" y="238"/>
                  </a:moveTo>
                  <a:cubicBezTo>
                    <a:pt x="576" y="176"/>
                    <a:pt x="363" y="76"/>
                    <a:pt x="138" y="26"/>
                  </a:cubicBezTo>
                  <a:cubicBezTo>
                    <a:pt x="51" y="1"/>
                    <a:pt x="1" y="113"/>
                    <a:pt x="88" y="163"/>
                  </a:cubicBezTo>
                  <a:cubicBezTo>
                    <a:pt x="288" y="288"/>
                    <a:pt x="513" y="376"/>
                    <a:pt x="738" y="426"/>
                  </a:cubicBezTo>
                  <a:cubicBezTo>
                    <a:pt x="863" y="451"/>
                    <a:pt x="913" y="276"/>
                    <a:pt x="78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4"/>
            <p:cNvSpPr/>
            <p:nvPr/>
          </p:nvSpPr>
          <p:spPr>
            <a:xfrm>
              <a:off x="6675800" y="4169150"/>
              <a:ext cx="16275" cy="19725"/>
            </a:xfrm>
            <a:custGeom>
              <a:avLst/>
              <a:gdLst/>
              <a:ahLst/>
              <a:cxnLst/>
              <a:rect l="l" t="t" r="r" b="b"/>
              <a:pathLst>
                <a:path w="651" h="789" extrusionOk="0">
                  <a:moveTo>
                    <a:pt x="63" y="226"/>
                  </a:moveTo>
                  <a:cubicBezTo>
                    <a:pt x="150" y="413"/>
                    <a:pt x="275" y="588"/>
                    <a:pt x="438" y="726"/>
                  </a:cubicBezTo>
                  <a:cubicBezTo>
                    <a:pt x="513" y="788"/>
                    <a:pt x="650" y="701"/>
                    <a:pt x="588" y="613"/>
                  </a:cubicBezTo>
                  <a:cubicBezTo>
                    <a:pt x="488" y="438"/>
                    <a:pt x="363" y="288"/>
                    <a:pt x="250" y="126"/>
                  </a:cubicBezTo>
                  <a:cubicBezTo>
                    <a:pt x="175" y="1"/>
                    <a:pt x="0" y="101"/>
                    <a:pt x="75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4"/>
            <p:cNvSpPr/>
            <p:nvPr/>
          </p:nvSpPr>
          <p:spPr>
            <a:xfrm>
              <a:off x="6672975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576" y="51"/>
                  </a:moveTo>
                  <a:cubicBezTo>
                    <a:pt x="413" y="1"/>
                    <a:pt x="226" y="26"/>
                    <a:pt x="88" y="113"/>
                  </a:cubicBezTo>
                  <a:cubicBezTo>
                    <a:pt x="1" y="163"/>
                    <a:pt x="63" y="276"/>
                    <a:pt x="138" y="251"/>
                  </a:cubicBezTo>
                  <a:lnTo>
                    <a:pt x="526" y="238"/>
                  </a:lnTo>
                  <a:cubicBezTo>
                    <a:pt x="638" y="263"/>
                    <a:pt x="701" y="88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4"/>
            <p:cNvSpPr/>
            <p:nvPr/>
          </p:nvSpPr>
          <p:spPr>
            <a:xfrm>
              <a:off x="665300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638" y="788"/>
                  </a:moveTo>
                  <a:cubicBezTo>
                    <a:pt x="1150" y="675"/>
                    <a:pt x="862" y="1"/>
                    <a:pt x="425" y="101"/>
                  </a:cubicBezTo>
                  <a:cubicBezTo>
                    <a:pt x="0" y="201"/>
                    <a:pt x="113" y="938"/>
                    <a:pt x="625" y="788"/>
                  </a:cubicBezTo>
                  <a:cubicBezTo>
                    <a:pt x="737" y="750"/>
                    <a:pt x="712" y="588"/>
                    <a:pt x="600" y="600"/>
                  </a:cubicBezTo>
                  <a:lnTo>
                    <a:pt x="600" y="613"/>
                  </a:lnTo>
                  <a:cubicBezTo>
                    <a:pt x="488" y="650"/>
                    <a:pt x="538" y="813"/>
                    <a:pt x="65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4"/>
            <p:cNvSpPr/>
            <p:nvPr/>
          </p:nvSpPr>
          <p:spPr>
            <a:xfrm>
              <a:off x="846700" y="4309125"/>
              <a:ext cx="551125" cy="190600"/>
            </a:xfrm>
            <a:custGeom>
              <a:avLst/>
              <a:gdLst/>
              <a:ahLst/>
              <a:cxnLst/>
              <a:rect l="l" t="t" r="r" b="b"/>
              <a:pathLst>
                <a:path w="22045" h="7624" extrusionOk="0">
                  <a:moveTo>
                    <a:pt x="21832" y="4662"/>
                  </a:moveTo>
                  <a:cubicBezTo>
                    <a:pt x="17009" y="0"/>
                    <a:pt x="10598" y="7623"/>
                    <a:pt x="4962" y="6311"/>
                  </a:cubicBezTo>
                  <a:cubicBezTo>
                    <a:pt x="1963" y="5611"/>
                    <a:pt x="1" y="3300"/>
                    <a:pt x="101" y="238"/>
                  </a:cubicBezTo>
                  <a:cubicBezTo>
                    <a:pt x="101" y="150"/>
                    <a:pt x="251" y="150"/>
                    <a:pt x="251" y="238"/>
                  </a:cubicBezTo>
                  <a:cubicBezTo>
                    <a:pt x="513" y="6511"/>
                    <a:pt x="7511" y="6724"/>
                    <a:pt x="11885" y="4887"/>
                  </a:cubicBezTo>
                  <a:cubicBezTo>
                    <a:pt x="13597" y="4162"/>
                    <a:pt x="15322" y="3175"/>
                    <a:pt x="17209" y="2950"/>
                  </a:cubicBezTo>
                  <a:cubicBezTo>
                    <a:pt x="19108" y="2725"/>
                    <a:pt x="20620" y="3225"/>
                    <a:pt x="21970" y="4524"/>
                  </a:cubicBezTo>
                  <a:cubicBezTo>
                    <a:pt x="22045" y="4612"/>
                    <a:pt x="21920" y="4737"/>
                    <a:pt x="21832" y="46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4"/>
            <p:cNvSpPr/>
            <p:nvPr/>
          </p:nvSpPr>
          <p:spPr>
            <a:xfrm>
              <a:off x="851700" y="4210725"/>
              <a:ext cx="180925" cy="121225"/>
            </a:xfrm>
            <a:custGeom>
              <a:avLst/>
              <a:gdLst/>
              <a:ahLst/>
              <a:cxnLst/>
              <a:rect l="l" t="t" r="r" b="b"/>
              <a:pathLst>
                <a:path w="7237" h="4849" extrusionOk="0">
                  <a:moveTo>
                    <a:pt x="13" y="3174"/>
                  </a:moveTo>
                  <a:cubicBezTo>
                    <a:pt x="151" y="1162"/>
                    <a:pt x="2612" y="0"/>
                    <a:pt x="4412" y="537"/>
                  </a:cubicBezTo>
                  <a:cubicBezTo>
                    <a:pt x="5924" y="987"/>
                    <a:pt x="7236" y="3524"/>
                    <a:pt x="5849" y="4774"/>
                  </a:cubicBezTo>
                  <a:cubicBezTo>
                    <a:pt x="5774" y="4849"/>
                    <a:pt x="5662" y="4736"/>
                    <a:pt x="5724" y="4661"/>
                  </a:cubicBezTo>
                  <a:cubicBezTo>
                    <a:pt x="7124" y="3137"/>
                    <a:pt x="5462" y="837"/>
                    <a:pt x="3837" y="637"/>
                  </a:cubicBezTo>
                  <a:cubicBezTo>
                    <a:pt x="2287" y="437"/>
                    <a:pt x="325" y="1450"/>
                    <a:pt x="201" y="3174"/>
                  </a:cubicBezTo>
                  <a:cubicBezTo>
                    <a:pt x="201" y="3299"/>
                    <a:pt x="1" y="3299"/>
                    <a:pt x="13" y="31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4"/>
            <p:cNvSpPr/>
            <p:nvPr/>
          </p:nvSpPr>
          <p:spPr>
            <a:xfrm>
              <a:off x="905750" y="4276625"/>
              <a:ext cx="73125" cy="77200"/>
            </a:xfrm>
            <a:custGeom>
              <a:avLst/>
              <a:gdLst/>
              <a:ahLst/>
              <a:cxnLst/>
              <a:rect l="l" t="t" r="r" b="b"/>
              <a:pathLst>
                <a:path w="2925" h="3088" extrusionOk="0">
                  <a:moveTo>
                    <a:pt x="2862" y="2600"/>
                  </a:moveTo>
                  <a:cubicBezTo>
                    <a:pt x="2025" y="3087"/>
                    <a:pt x="800" y="2738"/>
                    <a:pt x="388" y="1850"/>
                  </a:cubicBezTo>
                  <a:cubicBezTo>
                    <a:pt x="0" y="1026"/>
                    <a:pt x="613" y="101"/>
                    <a:pt x="1488" y="13"/>
                  </a:cubicBezTo>
                  <a:cubicBezTo>
                    <a:pt x="1588" y="1"/>
                    <a:pt x="1625" y="188"/>
                    <a:pt x="1513" y="213"/>
                  </a:cubicBezTo>
                  <a:cubicBezTo>
                    <a:pt x="700" y="351"/>
                    <a:pt x="200" y="1176"/>
                    <a:pt x="663" y="1925"/>
                  </a:cubicBezTo>
                  <a:cubicBezTo>
                    <a:pt x="1138" y="2613"/>
                    <a:pt x="2037" y="2838"/>
                    <a:pt x="2775" y="2463"/>
                  </a:cubicBezTo>
                  <a:cubicBezTo>
                    <a:pt x="2850" y="2425"/>
                    <a:pt x="2925" y="2538"/>
                    <a:pt x="2850" y="2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4"/>
            <p:cNvSpPr/>
            <p:nvPr/>
          </p:nvSpPr>
          <p:spPr>
            <a:xfrm>
              <a:off x="952300" y="4282575"/>
              <a:ext cx="25" cy="325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0"/>
                  </a:moveTo>
                  <a:lnTo>
                    <a:pt x="1" y="13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4"/>
            <p:cNvSpPr/>
            <p:nvPr/>
          </p:nvSpPr>
          <p:spPr>
            <a:xfrm>
              <a:off x="759550" y="4357225"/>
              <a:ext cx="206825" cy="103750"/>
            </a:xfrm>
            <a:custGeom>
              <a:avLst/>
              <a:gdLst/>
              <a:ahLst/>
              <a:cxnLst/>
              <a:rect l="l" t="t" r="r" b="b"/>
              <a:pathLst>
                <a:path w="8273" h="4150" extrusionOk="0">
                  <a:moveTo>
                    <a:pt x="8135" y="4137"/>
                  </a:moveTo>
                  <a:cubicBezTo>
                    <a:pt x="6998" y="3887"/>
                    <a:pt x="5936" y="3425"/>
                    <a:pt x="4986" y="2775"/>
                  </a:cubicBezTo>
                  <a:cubicBezTo>
                    <a:pt x="3537" y="1763"/>
                    <a:pt x="2062" y="1"/>
                    <a:pt x="175" y="1276"/>
                  </a:cubicBezTo>
                  <a:cubicBezTo>
                    <a:pt x="100" y="1326"/>
                    <a:pt x="0" y="1201"/>
                    <a:pt x="75" y="1138"/>
                  </a:cubicBezTo>
                  <a:cubicBezTo>
                    <a:pt x="837" y="451"/>
                    <a:pt x="1787" y="451"/>
                    <a:pt x="2699" y="851"/>
                  </a:cubicBezTo>
                  <a:cubicBezTo>
                    <a:pt x="3374" y="1151"/>
                    <a:pt x="3912" y="1676"/>
                    <a:pt x="4474" y="2125"/>
                  </a:cubicBezTo>
                  <a:cubicBezTo>
                    <a:pt x="5549" y="3013"/>
                    <a:pt x="6811" y="3650"/>
                    <a:pt x="8173" y="3975"/>
                  </a:cubicBezTo>
                  <a:cubicBezTo>
                    <a:pt x="8273" y="4000"/>
                    <a:pt x="8235" y="4150"/>
                    <a:pt x="8135" y="4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4"/>
            <p:cNvSpPr/>
            <p:nvPr/>
          </p:nvSpPr>
          <p:spPr>
            <a:xfrm>
              <a:off x="1020100" y="4375975"/>
              <a:ext cx="88425" cy="80000"/>
            </a:xfrm>
            <a:custGeom>
              <a:avLst/>
              <a:gdLst/>
              <a:ahLst/>
              <a:cxnLst/>
              <a:rect l="l" t="t" r="r" b="b"/>
              <a:pathLst>
                <a:path w="3537" h="3200" extrusionOk="0">
                  <a:moveTo>
                    <a:pt x="3424" y="2888"/>
                  </a:moveTo>
                  <a:cubicBezTo>
                    <a:pt x="2550" y="3087"/>
                    <a:pt x="1700" y="3200"/>
                    <a:pt x="888" y="2713"/>
                  </a:cubicBezTo>
                  <a:cubicBezTo>
                    <a:pt x="363" y="2388"/>
                    <a:pt x="0" y="1875"/>
                    <a:pt x="100" y="1225"/>
                  </a:cubicBezTo>
                  <a:cubicBezTo>
                    <a:pt x="188" y="613"/>
                    <a:pt x="688" y="138"/>
                    <a:pt x="1312" y="63"/>
                  </a:cubicBezTo>
                  <a:cubicBezTo>
                    <a:pt x="1787" y="13"/>
                    <a:pt x="2462" y="176"/>
                    <a:pt x="2512" y="726"/>
                  </a:cubicBezTo>
                  <a:cubicBezTo>
                    <a:pt x="2525" y="813"/>
                    <a:pt x="2387" y="813"/>
                    <a:pt x="2375" y="726"/>
                  </a:cubicBezTo>
                  <a:cubicBezTo>
                    <a:pt x="2312" y="1"/>
                    <a:pt x="1100" y="263"/>
                    <a:pt x="775" y="488"/>
                  </a:cubicBezTo>
                  <a:cubicBezTo>
                    <a:pt x="288" y="838"/>
                    <a:pt x="138" y="1500"/>
                    <a:pt x="438" y="2025"/>
                  </a:cubicBezTo>
                  <a:cubicBezTo>
                    <a:pt x="1050" y="3037"/>
                    <a:pt x="2400" y="2937"/>
                    <a:pt x="3374" y="2713"/>
                  </a:cubicBezTo>
                  <a:cubicBezTo>
                    <a:pt x="3487" y="2688"/>
                    <a:pt x="3537" y="2863"/>
                    <a:pt x="3424" y="28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4"/>
            <p:cNvSpPr/>
            <p:nvPr/>
          </p:nvSpPr>
          <p:spPr>
            <a:xfrm>
              <a:off x="1130700" y="4386300"/>
              <a:ext cx="33450" cy="43450"/>
            </a:xfrm>
            <a:custGeom>
              <a:avLst/>
              <a:gdLst/>
              <a:ahLst/>
              <a:cxnLst/>
              <a:rect l="l" t="t" r="r" b="b"/>
              <a:pathLst>
                <a:path w="1338" h="1738" extrusionOk="0">
                  <a:moveTo>
                    <a:pt x="1237" y="1550"/>
                  </a:moveTo>
                  <a:cubicBezTo>
                    <a:pt x="700" y="1737"/>
                    <a:pt x="0" y="1412"/>
                    <a:pt x="75" y="762"/>
                  </a:cubicBezTo>
                  <a:cubicBezTo>
                    <a:pt x="125" y="338"/>
                    <a:pt x="825" y="0"/>
                    <a:pt x="1087" y="425"/>
                  </a:cubicBezTo>
                  <a:cubicBezTo>
                    <a:pt x="1162" y="538"/>
                    <a:pt x="987" y="637"/>
                    <a:pt x="912" y="525"/>
                  </a:cubicBezTo>
                  <a:cubicBezTo>
                    <a:pt x="800" y="463"/>
                    <a:pt x="662" y="438"/>
                    <a:pt x="537" y="488"/>
                  </a:cubicBezTo>
                  <a:cubicBezTo>
                    <a:pt x="263" y="712"/>
                    <a:pt x="213" y="937"/>
                    <a:pt x="388" y="1137"/>
                  </a:cubicBezTo>
                  <a:cubicBezTo>
                    <a:pt x="550" y="1450"/>
                    <a:pt x="887" y="1487"/>
                    <a:pt x="1200" y="1400"/>
                  </a:cubicBezTo>
                  <a:cubicBezTo>
                    <a:pt x="1300" y="1362"/>
                    <a:pt x="1337" y="1525"/>
                    <a:pt x="1237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4"/>
            <p:cNvSpPr/>
            <p:nvPr/>
          </p:nvSpPr>
          <p:spPr>
            <a:xfrm>
              <a:off x="740475" y="4377850"/>
              <a:ext cx="31900" cy="31900"/>
            </a:xfrm>
            <a:custGeom>
              <a:avLst/>
              <a:gdLst/>
              <a:ahLst/>
              <a:cxnLst/>
              <a:rect l="l" t="t" r="r" b="b"/>
              <a:pathLst>
                <a:path w="1276" h="1276" extrusionOk="0">
                  <a:moveTo>
                    <a:pt x="938" y="351"/>
                  </a:moveTo>
                  <a:cubicBezTo>
                    <a:pt x="1275" y="713"/>
                    <a:pt x="813" y="1275"/>
                    <a:pt x="413" y="950"/>
                  </a:cubicBezTo>
                  <a:cubicBezTo>
                    <a:pt x="1" y="626"/>
                    <a:pt x="476" y="1"/>
                    <a:pt x="888" y="301"/>
                  </a:cubicBezTo>
                  <a:cubicBezTo>
                    <a:pt x="950" y="351"/>
                    <a:pt x="900" y="463"/>
                    <a:pt x="813" y="451"/>
                  </a:cubicBezTo>
                  <a:lnTo>
                    <a:pt x="813" y="451"/>
                  </a:lnTo>
                  <a:cubicBezTo>
                    <a:pt x="776" y="376"/>
                    <a:pt x="875" y="276"/>
                    <a:pt x="950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4"/>
            <p:cNvSpPr/>
            <p:nvPr/>
          </p:nvSpPr>
          <p:spPr>
            <a:xfrm>
              <a:off x="816075" y="4313800"/>
              <a:ext cx="77825" cy="113125"/>
            </a:xfrm>
            <a:custGeom>
              <a:avLst/>
              <a:gdLst/>
              <a:ahLst/>
              <a:cxnLst/>
              <a:rect l="l" t="t" r="r" b="b"/>
              <a:pathLst>
                <a:path w="3113" h="4525" extrusionOk="0">
                  <a:moveTo>
                    <a:pt x="2963" y="4462"/>
                  </a:moveTo>
                  <a:cubicBezTo>
                    <a:pt x="1563" y="3363"/>
                    <a:pt x="538" y="1850"/>
                    <a:pt x="26" y="151"/>
                  </a:cubicBezTo>
                  <a:cubicBezTo>
                    <a:pt x="1" y="63"/>
                    <a:pt x="138" y="1"/>
                    <a:pt x="188" y="88"/>
                  </a:cubicBezTo>
                  <a:cubicBezTo>
                    <a:pt x="926" y="1700"/>
                    <a:pt x="1700" y="3188"/>
                    <a:pt x="3050" y="4375"/>
                  </a:cubicBezTo>
                  <a:cubicBezTo>
                    <a:pt x="3113" y="4437"/>
                    <a:pt x="3025" y="4525"/>
                    <a:pt x="2963" y="44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4"/>
            <p:cNvSpPr/>
            <p:nvPr/>
          </p:nvSpPr>
          <p:spPr>
            <a:xfrm>
              <a:off x="799850" y="4293200"/>
              <a:ext cx="30950" cy="32500"/>
            </a:xfrm>
            <a:custGeom>
              <a:avLst/>
              <a:gdLst/>
              <a:ahLst/>
              <a:cxnLst/>
              <a:rect l="l" t="t" r="r" b="b"/>
              <a:pathLst>
                <a:path w="1238" h="1300" extrusionOk="0">
                  <a:moveTo>
                    <a:pt x="737" y="800"/>
                  </a:moveTo>
                  <a:lnTo>
                    <a:pt x="737" y="737"/>
                  </a:lnTo>
                  <a:cubicBezTo>
                    <a:pt x="812" y="662"/>
                    <a:pt x="925" y="750"/>
                    <a:pt x="875" y="850"/>
                  </a:cubicBezTo>
                  <a:cubicBezTo>
                    <a:pt x="637" y="1300"/>
                    <a:pt x="0" y="750"/>
                    <a:pt x="350" y="375"/>
                  </a:cubicBezTo>
                  <a:cubicBezTo>
                    <a:pt x="687" y="0"/>
                    <a:pt x="1237" y="550"/>
                    <a:pt x="850" y="912"/>
                  </a:cubicBezTo>
                  <a:cubicBezTo>
                    <a:pt x="762" y="975"/>
                    <a:pt x="675" y="875"/>
                    <a:pt x="725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4"/>
            <p:cNvSpPr/>
            <p:nvPr/>
          </p:nvSpPr>
          <p:spPr>
            <a:xfrm>
              <a:off x="848575" y="4298825"/>
              <a:ext cx="5650" cy="9375"/>
            </a:xfrm>
            <a:custGeom>
              <a:avLst/>
              <a:gdLst/>
              <a:ahLst/>
              <a:cxnLst/>
              <a:rect l="l" t="t" r="r" b="b"/>
              <a:pathLst>
                <a:path w="226" h="375" extrusionOk="0">
                  <a:moveTo>
                    <a:pt x="13" y="263"/>
                  </a:moveTo>
                  <a:cubicBezTo>
                    <a:pt x="1" y="188"/>
                    <a:pt x="26" y="113"/>
                    <a:pt x="76" y="63"/>
                  </a:cubicBezTo>
                  <a:cubicBezTo>
                    <a:pt x="113" y="0"/>
                    <a:pt x="226" y="13"/>
                    <a:pt x="226" y="100"/>
                  </a:cubicBezTo>
                  <a:cubicBezTo>
                    <a:pt x="213" y="150"/>
                    <a:pt x="213" y="213"/>
                    <a:pt x="213" y="263"/>
                  </a:cubicBezTo>
                  <a:cubicBezTo>
                    <a:pt x="201" y="375"/>
                    <a:pt x="38" y="375"/>
                    <a:pt x="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4"/>
            <p:cNvSpPr/>
            <p:nvPr/>
          </p:nvSpPr>
          <p:spPr>
            <a:xfrm>
              <a:off x="980725" y="4331300"/>
              <a:ext cx="10025" cy="6900"/>
            </a:xfrm>
            <a:custGeom>
              <a:avLst/>
              <a:gdLst/>
              <a:ahLst/>
              <a:cxnLst/>
              <a:rect l="l" t="t" r="r" b="b"/>
              <a:pathLst>
                <a:path w="401" h="276" extrusionOk="0">
                  <a:moveTo>
                    <a:pt x="88" y="88"/>
                  </a:moveTo>
                  <a:cubicBezTo>
                    <a:pt x="151" y="51"/>
                    <a:pt x="226" y="26"/>
                    <a:pt x="301" y="13"/>
                  </a:cubicBezTo>
                  <a:cubicBezTo>
                    <a:pt x="351" y="1"/>
                    <a:pt x="401" y="63"/>
                    <a:pt x="351" y="113"/>
                  </a:cubicBezTo>
                  <a:cubicBezTo>
                    <a:pt x="301" y="176"/>
                    <a:pt x="226" y="226"/>
                    <a:pt x="151" y="251"/>
                  </a:cubicBezTo>
                  <a:cubicBezTo>
                    <a:pt x="63" y="276"/>
                    <a:pt x="1" y="138"/>
                    <a:pt x="8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4"/>
            <p:cNvSpPr/>
            <p:nvPr/>
          </p:nvSpPr>
          <p:spPr>
            <a:xfrm>
              <a:off x="839525" y="4440350"/>
              <a:ext cx="156850" cy="27825"/>
            </a:xfrm>
            <a:custGeom>
              <a:avLst/>
              <a:gdLst/>
              <a:ahLst/>
              <a:cxnLst/>
              <a:rect l="l" t="t" r="r" b="b"/>
              <a:pathLst>
                <a:path w="6274" h="1113" extrusionOk="0">
                  <a:moveTo>
                    <a:pt x="6174" y="1100"/>
                  </a:moveTo>
                  <a:cubicBezTo>
                    <a:pt x="5311" y="1112"/>
                    <a:pt x="4449" y="1025"/>
                    <a:pt x="3612" y="850"/>
                  </a:cubicBezTo>
                  <a:cubicBezTo>
                    <a:pt x="2462" y="625"/>
                    <a:pt x="1337" y="175"/>
                    <a:pt x="163" y="500"/>
                  </a:cubicBezTo>
                  <a:cubicBezTo>
                    <a:pt x="38" y="525"/>
                    <a:pt x="0" y="362"/>
                    <a:pt x="113" y="313"/>
                  </a:cubicBezTo>
                  <a:cubicBezTo>
                    <a:pt x="900" y="0"/>
                    <a:pt x="1625" y="163"/>
                    <a:pt x="2437" y="337"/>
                  </a:cubicBezTo>
                  <a:cubicBezTo>
                    <a:pt x="3674" y="612"/>
                    <a:pt x="4899" y="862"/>
                    <a:pt x="6174" y="925"/>
                  </a:cubicBezTo>
                  <a:cubicBezTo>
                    <a:pt x="6274" y="937"/>
                    <a:pt x="6274" y="1087"/>
                    <a:pt x="6174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4"/>
            <p:cNvSpPr/>
            <p:nvPr/>
          </p:nvSpPr>
          <p:spPr>
            <a:xfrm>
              <a:off x="817950" y="4437225"/>
              <a:ext cx="33150" cy="31250"/>
            </a:xfrm>
            <a:custGeom>
              <a:avLst/>
              <a:gdLst/>
              <a:ahLst/>
              <a:cxnLst/>
              <a:rect l="l" t="t" r="r" b="b"/>
              <a:pathLst>
                <a:path w="1326" h="1250" extrusionOk="0">
                  <a:moveTo>
                    <a:pt x="876" y="550"/>
                  </a:moveTo>
                  <a:lnTo>
                    <a:pt x="763" y="587"/>
                  </a:lnTo>
                  <a:cubicBezTo>
                    <a:pt x="713" y="512"/>
                    <a:pt x="763" y="413"/>
                    <a:pt x="851" y="425"/>
                  </a:cubicBezTo>
                  <a:cubicBezTo>
                    <a:pt x="1326" y="587"/>
                    <a:pt x="851" y="1250"/>
                    <a:pt x="476" y="1012"/>
                  </a:cubicBezTo>
                  <a:cubicBezTo>
                    <a:pt x="1" y="712"/>
                    <a:pt x="551" y="0"/>
                    <a:pt x="976" y="438"/>
                  </a:cubicBezTo>
                  <a:cubicBezTo>
                    <a:pt x="1038" y="500"/>
                    <a:pt x="963" y="600"/>
                    <a:pt x="876" y="5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4"/>
            <p:cNvSpPr/>
            <p:nvPr/>
          </p:nvSpPr>
          <p:spPr>
            <a:xfrm>
              <a:off x="773900" y="4388175"/>
              <a:ext cx="72825" cy="22500"/>
            </a:xfrm>
            <a:custGeom>
              <a:avLst/>
              <a:gdLst/>
              <a:ahLst/>
              <a:cxnLst/>
              <a:rect l="l" t="t" r="r" b="b"/>
              <a:pathLst>
                <a:path w="2913" h="900" extrusionOk="0">
                  <a:moveTo>
                    <a:pt x="2813" y="263"/>
                  </a:moveTo>
                  <a:cubicBezTo>
                    <a:pt x="2500" y="562"/>
                    <a:pt x="2113" y="750"/>
                    <a:pt x="1688" y="800"/>
                  </a:cubicBezTo>
                  <a:cubicBezTo>
                    <a:pt x="1226" y="862"/>
                    <a:pt x="526" y="900"/>
                    <a:pt x="113" y="637"/>
                  </a:cubicBezTo>
                  <a:cubicBezTo>
                    <a:pt x="1" y="575"/>
                    <a:pt x="63" y="413"/>
                    <a:pt x="188" y="438"/>
                  </a:cubicBezTo>
                  <a:cubicBezTo>
                    <a:pt x="976" y="637"/>
                    <a:pt x="2013" y="687"/>
                    <a:pt x="2650" y="100"/>
                  </a:cubicBezTo>
                  <a:cubicBezTo>
                    <a:pt x="2763" y="0"/>
                    <a:pt x="2913" y="163"/>
                    <a:pt x="2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4"/>
            <p:cNvSpPr/>
            <p:nvPr/>
          </p:nvSpPr>
          <p:spPr>
            <a:xfrm>
              <a:off x="774525" y="4381600"/>
              <a:ext cx="70650" cy="23450"/>
            </a:xfrm>
            <a:custGeom>
              <a:avLst/>
              <a:gdLst/>
              <a:ahLst/>
              <a:cxnLst/>
              <a:rect l="l" t="t" r="r" b="b"/>
              <a:pathLst>
                <a:path w="2826" h="938" extrusionOk="0">
                  <a:moveTo>
                    <a:pt x="63" y="738"/>
                  </a:moveTo>
                  <a:cubicBezTo>
                    <a:pt x="588" y="51"/>
                    <a:pt x="2013" y="1"/>
                    <a:pt x="2725" y="376"/>
                  </a:cubicBezTo>
                  <a:cubicBezTo>
                    <a:pt x="2825" y="426"/>
                    <a:pt x="2750" y="563"/>
                    <a:pt x="2650" y="551"/>
                  </a:cubicBezTo>
                  <a:cubicBezTo>
                    <a:pt x="1938" y="438"/>
                    <a:pt x="776" y="176"/>
                    <a:pt x="213" y="850"/>
                  </a:cubicBezTo>
                  <a:cubicBezTo>
                    <a:pt x="151" y="938"/>
                    <a:pt x="1" y="825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4"/>
            <p:cNvSpPr/>
            <p:nvPr/>
          </p:nvSpPr>
          <p:spPr>
            <a:xfrm>
              <a:off x="927300" y="4396600"/>
              <a:ext cx="17850" cy="55950"/>
            </a:xfrm>
            <a:custGeom>
              <a:avLst/>
              <a:gdLst/>
              <a:ahLst/>
              <a:cxnLst/>
              <a:rect l="l" t="t" r="r" b="b"/>
              <a:pathLst>
                <a:path w="714" h="2238" extrusionOk="0">
                  <a:moveTo>
                    <a:pt x="301" y="2087"/>
                  </a:moveTo>
                  <a:cubicBezTo>
                    <a:pt x="476" y="1450"/>
                    <a:pt x="376" y="775"/>
                    <a:pt x="51" y="213"/>
                  </a:cubicBezTo>
                  <a:cubicBezTo>
                    <a:pt x="1" y="101"/>
                    <a:pt x="163" y="1"/>
                    <a:pt x="238" y="101"/>
                  </a:cubicBezTo>
                  <a:cubicBezTo>
                    <a:pt x="626" y="713"/>
                    <a:pt x="713" y="1450"/>
                    <a:pt x="476" y="2137"/>
                  </a:cubicBezTo>
                  <a:cubicBezTo>
                    <a:pt x="438" y="2237"/>
                    <a:pt x="288" y="2200"/>
                    <a:pt x="301" y="2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4"/>
            <p:cNvSpPr/>
            <p:nvPr/>
          </p:nvSpPr>
          <p:spPr>
            <a:xfrm>
              <a:off x="922000" y="4396600"/>
              <a:ext cx="15950" cy="54375"/>
            </a:xfrm>
            <a:custGeom>
              <a:avLst/>
              <a:gdLst/>
              <a:ahLst/>
              <a:cxnLst/>
              <a:rect l="l" t="t" r="r" b="b"/>
              <a:pathLst>
                <a:path w="638" h="2175" extrusionOk="0">
                  <a:moveTo>
                    <a:pt x="450" y="188"/>
                  </a:moveTo>
                  <a:cubicBezTo>
                    <a:pt x="313" y="550"/>
                    <a:pt x="275" y="950"/>
                    <a:pt x="338" y="1338"/>
                  </a:cubicBezTo>
                  <a:cubicBezTo>
                    <a:pt x="375" y="1613"/>
                    <a:pt x="525" y="1788"/>
                    <a:pt x="625" y="2038"/>
                  </a:cubicBezTo>
                  <a:cubicBezTo>
                    <a:pt x="638" y="2075"/>
                    <a:pt x="613" y="2112"/>
                    <a:pt x="563" y="2125"/>
                  </a:cubicBezTo>
                  <a:cubicBezTo>
                    <a:pt x="275" y="2175"/>
                    <a:pt x="163" y="1850"/>
                    <a:pt x="113" y="1613"/>
                  </a:cubicBezTo>
                  <a:cubicBezTo>
                    <a:pt x="0" y="1113"/>
                    <a:pt x="38" y="600"/>
                    <a:pt x="238" y="126"/>
                  </a:cubicBezTo>
                  <a:cubicBezTo>
                    <a:pt x="288" y="1"/>
                    <a:pt x="500" y="51"/>
                    <a:pt x="450" y="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4"/>
            <p:cNvSpPr/>
            <p:nvPr/>
          </p:nvSpPr>
          <p:spPr>
            <a:xfrm>
              <a:off x="1194425" y="4364725"/>
              <a:ext cx="82825" cy="26900"/>
            </a:xfrm>
            <a:custGeom>
              <a:avLst/>
              <a:gdLst/>
              <a:ahLst/>
              <a:cxnLst/>
              <a:rect l="l" t="t" r="r" b="b"/>
              <a:pathLst>
                <a:path w="3313" h="1076" extrusionOk="0">
                  <a:moveTo>
                    <a:pt x="3187" y="926"/>
                  </a:moveTo>
                  <a:cubicBezTo>
                    <a:pt x="2175" y="1076"/>
                    <a:pt x="800" y="926"/>
                    <a:pt x="50" y="163"/>
                  </a:cubicBezTo>
                  <a:cubicBezTo>
                    <a:pt x="0" y="113"/>
                    <a:pt x="50" y="1"/>
                    <a:pt x="125" y="26"/>
                  </a:cubicBezTo>
                  <a:cubicBezTo>
                    <a:pt x="600" y="188"/>
                    <a:pt x="1013" y="476"/>
                    <a:pt x="1500" y="601"/>
                  </a:cubicBezTo>
                  <a:cubicBezTo>
                    <a:pt x="2037" y="738"/>
                    <a:pt x="2600" y="776"/>
                    <a:pt x="3150" y="713"/>
                  </a:cubicBezTo>
                  <a:cubicBezTo>
                    <a:pt x="3275" y="701"/>
                    <a:pt x="3312" y="913"/>
                    <a:pt x="3187" y="9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34"/>
            <p:cNvSpPr/>
            <p:nvPr/>
          </p:nvSpPr>
          <p:spPr>
            <a:xfrm>
              <a:off x="1194425" y="4355975"/>
              <a:ext cx="100625" cy="30975"/>
            </a:xfrm>
            <a:custGeom>
              <a:avLst/>
              <a:gdLst/>
              <a:ahLst/>
              <a:cxnLst/>
              <a:rect l="l" t="t" r="r" b="b"/>
              <a:pathLst>
                <a:path w="4025" h="1239" extrusionOk="0">
                  <a:moveTo>
                    <a:pt x="138" y="238"/>
                  </a:moveTo>
                  <a:cubicBezTo>
                    <a:pt x="763" y="126"/>
                    <a:pt x="1413" y="1"/>
                    <a:pt x="2050" y="101"/>
                  </a:cubicBezTo>
                  <a:cubicBezTo>
                    <a:pt x="2737" y="201"/>
                    <a:pt x="3312" y="551"/>
                    <a:pt x="3887" y="926"/>
                  </a:cubicBezTo>
                  <a:cubicBezTo>
                    <a:pt x="4024" y="1013"/>
                    <a:pt x="3899" y="1238"/>
                    <a:pt x="3749" y="1151"/>
                  </a:cubicBezTo>
                  <a:cubicBezTo>
                    <a:pt x="3287" y="838"/>
                    <a:pt x="2800" y="526"/>
                    <a:pt x="2237" y="388"/>
                  </a:cubicBezTo>
                  <a:cubicBezTo>
                    <a:pt x="1575" y="226"/>
                    <a:pt x="863" y="338"/>
                    <a:pt x="200" y="451"/>
                  </a:cubicBezTo>
                  <a:cubicBezTo>
                    <a:pt x="63" y="463"/>
                    <a:pt x="0" y="263"/>
                    <a:pt x="138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34"/>
            <p:cNvSpPr/>
            <p:nvPr/>
          </p:nvSpPr>
          <p:spPr>
            <a:xfrm>
              <a:off x="593025" y="3689900"/>
              <a:ext cx="199650" cy="551150"/>
            </a:xfrm>
            <a:custGeom>
              <a:avLst/>
              <a:gdLst/>
              <a:ahLst/>
              <a:cxnLst/>
              <a:rect l="l" t="t" r="r" b="b"/>
              <a:pathLst>
                <a:path w="7986" h="22046" extrusionOk="0">
                  <a:moveTo>
                    <a:pt x="3487" y="88"/>
                  </a:moveTo>
                  <a:cubicBezTo>
                    <a:pt x="4799" y="1426"/>
                    <a:pt x="5286" y="2938"/>
                    <a:pt x="5074" y="4837"/>
                  </a:cubicBezTo>
                  <a:cubicBezTo>
                    <a:pt x="4899" y="6237"/>
                    <a:pt x="4287" y="7487"/>
                    <a:pt x="3749" y="8761"/>
                  </a:cubicBezTo>
                  <a:cubicBezTo>
                    <a:pt x="1875" y="13235"/>
                    <a:pt x="0" y="21470"/>
                    <a:pt x="7773" y="21808"/>
                  </a:cubicBezTo>
                  <a:cubicBezTo>
                    <a:pt x="7861" y="21808"/>
                    <a:pt x="7861" y="21933"/>
                    <a:pt x="7773" y="21945"/>
                  </a:cubicBezTo>
                  <a:cubicBezTo>
                    <a:pt x="4737" y="22045"/>
                    <a:pt x="2400" y="20071"/>
                    <a:pt x="1700" y="17084"/>
                  </a:cubicBezTo>
                  <a:cubicBezTo>
                    <a:pt x="388" y="11435"/>
                    <a:pt x="7986" y="5012"/>
                    <a:pt x="3349" y="213"/>
                  </a:cubicBezTo>
                  <a:cubicBezTo>
                    <a:pt x="3274" y="138"/>
                    <a:pt x="3399" y="1"/>
                    <a:pt x="34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4"/>
            <p:cNvSpPr/>
            <p:nvPr/>
          </p:nvSpPr>
          <p:spPr>
            <a:xfrm>
              <a:off x="770150" y="4055125"/>
              <a:ext cx="121575" cy="180925"/>
            </a:xfrm>
            <a:custGeom>
              <a:avLst/>
              <a:gdLst/>
              <a:ahLst/>
              <a:cxnLst/>
              <a:rect l="l" t="t" r="r" b="b"/>
              <a:pathLst>
                <a:path w="4863" h="7237" extrusionOk="0">
                  <a:moveTo>
                    <a:pt x="1688" y="7036"/>
                  </a:moveTo>
                  <a:cubicBezTo>
                    <a:pt x="3413" y="6911"/>
                    <a:pt x="4425" y="4949"/>
                    <a:pt x="4225" y="3400"/>
                  </a:cubicBezTo>
                  <a:cubicBezTo>
                    <a:pt x="4025" y="1775"/>
                    <a:pt x="1725" y="113"/>
                    <a:pt x="201" y="1513"/>
                  </a:cubicBezTo>
                  <a:cubicBezTo>
                    <a:pt x="126" y="1588"/>
                    <a:pt x="1" y="1463"/>
                    <a:pt x="88" y="1388"/>
                  </a:cubicBezTo>
                  <a:cubicBezTo>
                    <a:pt x="1338" y="1"/>
                    <a:pt x="3875" y="1313"/>
                    <a:pt x="4325" y="2825"/>
                  </a:cubicBezTo>
                  <a:cubicBezTo>
                    <a:pt x="4862" y="4637"/>
                    <a:pt x="3700" y="7086"/>
                    <a:pt x="1688" y="7224"/>
                  </a:cubicBezTo>
                  <a:cubicBezTo>
                    <a:pt x="1563" y="7236"/>
                    <a:pt x="1563" y="7049"/>
                    <a:pt x="1688" y="70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4"/>
            <p:cNvSpPr/>
            <p:nvPr/>
          </p:nvSpPr>
          <p:spPr>
            <a:xfrm>
              <a:off x="748600" y="4108250"/>
              <a:ext cx="77200" cy="73425"/>
            </a:xfrm>
            <a:custGeom>
              <a:avLst/>
              <a:gdLst/>
              <a:ahLst/>
              <a:cxnLst/>
              <a:rect l="l" t="t" r="r" b="b"/>
              <a:pathLst>
                <a:path w="3088" h="2937" extrusionOk="0">
                  <a:moveTo>
                    <a:pt x="625" y="163"/>
                  </a:moveTo>
                  <a:cubicBezTo>
                    <a:pt x="251" y="900"/>
                    <a:pt x="476" y="1800"/>
                    <a:pt x="1163" y="2274"/>
                  </a:cubicBezTo>
                  <a:cubicBezTo>
                    <a:pt x="1913" y="2749"/>
                    <a:pt x="2750" y="2237"/>
                    <a:pt x="2887" y="1425"/>
                  </a:cubicBezTo>
                  <a:cubicBezTo>
                    <a:pt x="2900" y="1325"/>
                    <a:pt x="3087" y="1337"/>
                    <a:pt x="3075" y="1450"/>
                  </a:cubicBezTo>
                  <a:cubicBezTo>
                    <a:pt x="3000" y="2324"/>
                    <a:pt x="2075" y="2937"/>
                    <a:pt x="1250" y="2549"/>
                  </a:cubicBezTo>
                  <a:cubicBezTo>
                    <a:pt x="351" y="2137"/>
                    <a:pt x="1" y="912"/>
                    <a:pt x="501" y="75"/>
                  </a:cubicBezTo>
                  <a:cubicBezTo>
                    <a:pt x="550" y="0"/>
                    <a:pt x="663" y="75"/>
                    <a:pt x="625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4"/>
            <p:cNvSpPr/>
            <p:nvPr/>
          </p:nvSpPr>
          <p:spPr>
            <a:xfrm>
              <a:off x="819525" y="4135100"/>
              <a:ext cx="325" cy="350"/>
            </a:xfrm>
            <a:custGeom>
              <a:avLst/>
              <a:gdLst/>
              <a:ahLst/>
              <a:cxnLst/>
              <a:rect l="l" t="t" r="r" b="b"/>
              <a:pathLst>
                <a:path w="13" h="14" extrusionOk="0">
                  <a:moveTo>
                    <a:pt x="13" y="1"/>
                  </a:moveTo>
                  <a:lnTo>
                    <a:pt x="13" y="13"/>
                  </a:lnTo>
                  <a:cubicBezTo>
                    <a:pt x="13" y="13"/>
                    <a:pt x="0" y="1"/>
                    <a:pt x="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4"/>
            <p:cNvSpPr/>
            <p:nvPr/>
          </p:nvSpPr>
          <p:spPr>
            <a:xfrm>
              <a:off x="641450" y="4121350"/>
              <a:ext cx="103750" cy="206550"/>
            </a:xfrm>
            <a:custGeom>
              <a:avLst/>
              <a:gdLst/>
              <a:ahLst/>
              <a:cxnLst/>
              <a:rect l="l" t="t" r="r" b="b"/>
              <a:pathLst>
                <a:path w="4150" h="8262" extrusionOk="0">
                  <a:moveTo>
                    <a:pt x="163" y="101"/>
                  </a:moveTo>
                  <a:cubicBezTo>
                    <a:pt x="450" y="1288"/>
                    <a:pt x="975" y="2400"/>
                    <a:pt x="1712" y="3375"/>
                  </a:cubicBezTo>
                  <a:cubicBezTo>
                    <a:pt x="2237" y="4087"/>
                    <a:pt x="2937" y="4737"/>
                    <a:pt x="3299" y="5562"/>
                  </a:cubicBezTo>
                  <a:cubicBezTo>
                    <a:pt x="3699" y="6474"/>
                    <a:pt x="3699" y="7436"/>
                    <a:pt x="3012" y="8199"/>
                  </a:cubicBezTo>
                  <a:cubicBezTo>
                    <a:pt x="2949" y="8261"/>
                    <a:pt x="2825" y="8174"/>
                    <a:pt x="2875" y="8086"/>
                  </a:cubicBezTo>
                  <a:cubicBezTo>
                    <a:pt x="4149" y="6212"/>
                    <a:pt x="2387" y="4725"/>
                    <a:pt x="1375" y="3275"/>
                  </a:cubicBezTo>
                  <a:cubicBezTo>
                    <a:pt x="725" y="2325"/>
                    <a:pt x="263" y="1263"/>
                    <a:pt x="13" y="138"/>
                  </a:cubicBezTo>
                  <a:cubicBezTo>
                    <a:pt x="0" y="38"/>
                    <a:pt x="138" y="1"/>
                    <a:pt x="1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4"/>
            <p:cNvSpPr/>
            <p:nvPr/>
          </p:nvSpPr>
          <p:spPr>
            <a:xfrm>
              <a:off x="646450" y="3978900"/>
              <a:ext cx="81250" cy="88750"/>
            </a:xfrm>
            <a:custGeom>
              <a:avLst/>
              <a:gdLst/>
              <a:ahLst/>
              <a:cxnLst/>
              <a:rect l="l" t="t" r="r" b="b"/>
              <a:pathLst>
                <a:path w="3250" h="3550" extrusionOk="0">
                  <a:moveTo>
                    <a:pt x="488" y="163"/>
                  </a:moveTo>
                  <a:cubicBezTo>
                    <a:pt x="263" y="1138"/>
                    <a:pt x="163" y="2500"/>
                    <a:pt x="1175" y="3112"/>
                  </a:cubicBezTo>
                  <a:cubicBezTo>
                    <a:pt x="1650" y="3375"/>
                    <a:pt x="2237" y="3287"/>
                    <a:pt x="2625" y="2900"/>
                  </a:cubicBezTo>
                  <a:cubicBezTo>
                    <a:pt x="2924" y="2575"/>
                    <a:pt x="3249" y="1250"/>
                    <a:pt x="2475" y="1163"/>
                  </a:cubicBezTo>
                  <a:cubicBezTo>
                    <a:pt x="2387" y="1163"/>
                    <a:pt x="2387" y="1025"/>
                    <a:pt x="2475" y="1038"/>
                  </a:cubicBezTo>
                  <a:cubicBezTo>
                    <a:pt x="3012" y="1088"/>
                    <a:pt x="3187" y="1762"/>
                    <a:pt x="3137" y="2237"/>
                  </a:cubicBezTo>
                  <a:cubicBezTo>
                    <a:pt x="3062" y="2850"/>
                    <a:pt x="2587" y="3350"/>
                    <a:pt x="1975" y="3450"/>
                  </a:cubicBezTo>
                  <a:cubicBezTo>
                    <a:pt x="1325" y="3550"/>
                    <a:pt x="813" y="3187"/>
                    <a:pt x="488" y="2650"/>
                  </a:cubicBezTo>
                  <a:cubicBezTo>
                    <a:pt x="0" y="1850"/>
                    <a:pt x="113" y="988"/>
                    <a:pt x="313" y="113"/>
                  </a:cubicBezTo>
                  <a:cubicBezTo>
                    <a:pt x="338" y="0"/>
                    <a:pt x="513" y="50"/>
                    <a:pt x="488" y="1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4"/>
            <p:cNvSpPr/>
            <p:nvPr/>
          </p:nvSpPr>
          <p:spPr>
            <a:xfrm>
              <a:off x="672675" y="3923300"/>
              <a:ext cx="43775" cy="33450"/>
            </a:xfrm>
            <a:custGeom>
              <a:avLst/>
              <a:gdLst/>
              <a:ahLst/>
              <a:cxnLst/>
              <a:rect l="l" t="t" r="r" b="b"/>
              <a:pathLst>
                <a:path w="1751" h="1338" extrusionOk="0">
                  <a:moveTo>
                    <a:pt x="351" y="150"/>
                  </a:moveTo>
                  <a:cubicBezTo>
                    <a:pt x="263" y="462"/>
                    <a:pt x="301" y="787"/>
                    <a:pt x="613" y="962"/>
                  </a:cubicBezTo>
                  <a:cubicBezTo>
                    <a:pt x="813" y="1137"/>
                    <a:pt x="1026" y="1087"/>
                    <a:pt x="1263" y="800"/>
                  </a:cubicBezTo>
                  <a:cubicBezTo>
                    <a:pt x="1301" y="675"/>
                    <a:pt x="1288" y="537"/>
                    <a:pt x="1213" y="425"/>
                  </a:cubicBezTo>
                  <a:cubicBezTo>
                    <a:pt x="1101" y="350"/>
                    <a:pt x="1201" y="175"/>
                    <a:pt x="1326" y="250"/>
                  </a:cubicBezTo>
                  <a:cubicBezTo>
                    <a:pt x="1750" y="512"/>
                    <a:pt x="1413" y="1212"/>
                    <a:pt x="976" y="1262"/>
                  </a:cubicBezTo>
                  <a:cubicBezTo>
                    <a:pt x="326" y="1337"/>
                    <a:pt x="1" y="637"/>
                    <a:pt x="201" y="100"/>
                  </a:cubicBezTo>
                  <a:cubicBezTo>
                    <a:pt x="226" y="0"/>
                    <a:pt x="376" y="38"/>
                    <a:pt x="351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4"/>
            <p:cNvSpPr/>
            <p:nvPr/>
          </p:nvSpPr>
          <p:spPr>
            <a:xfrm>
              <a:off x="692375" y="4315375"/>
              <a:ext cx="32200" cy="31900"/>
            </a:xfrm>
            <a:custGeom>
              <a:avLst/>
              <a:gdLst/>
              <a:ahLst/>
              <a:cxnLst/>
              <a:rect l="l" t="t" r="r" b="b"/>
              <a:pathLst>
                <a:path w="1288" h="1276" extrusionOk="0">
                  <a:moveTo>
                    <a:pt x="838" y="463"/>
                  </a:moveTo>
                  <a:lnTo>
                    <a:pt x="838" y="463"/>
                  </a:lnTo>
                  <a:cubicBezTo>
                    <a:pt x="825" y="375"/>
                    <a:pt x="937" y="325"/>
                    <a:pt x="987" y="388"/>
                  </a:cubicBezTo>
                  <a:cubicBezTo>
                    <a:pt x="1287" y="800"/>
                    <a:pt x="663" y="1275"/>
                    <a:pt x="338" y="863"/>
                  </a:cubicBezTo>
                  <a:cubicBezTo>
                    <a:pt x="0" y="438"/>
                    <a:pt x="575" y="0"/>
                    <a:pt x="937" y="325"/>
                  </a:cubicBezTo>
                  <a:cubicBezTo>
                    <a:pt x="1012" y="388"/>
                    <a:pt x="912" y="488"/>
                    <a:pt x="838" y="4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4"/>
            <p:cNvSpPr/>
            <p:nvPr/>
          </p:nvSpPr>
          <p:spPr>
            <a:xfrm>
              <a:off x="675500" y="4193850"/>
              <a:ext cx="113125" cy="77500"/>
            </a:xfrm>
            <a:custGeom>
              <a:avLst/>
              <a:gdLst/>
              <a:ahLst/>
              <a:cxnLst/>
              <a:rect l="l" t="t" r="r" b="b"/>
              <a:pathLst>
                <a:path w="4525" h="3100" extrusionOk="0">
                  <a:moveTo>
                    <a:pt x="150" y="50"/>
                  </a:moveTo>
                  <a:cubicBezTo>
                    <a:pt x="1338" y="1412"/>
                    <a:pt x="2825" y="2175"/>
                    <a:pt x="4437" y="2924"/>
                  </a:cubicBezTo>
                  <a:cubicBezTo>
                    <a:pt x="4524" y="2962"/>
                    <a:pt x="4462" y="3099"/>
                    <a:pt x="4374" y="3074"/>
                  </a:cubicBezTo>
                  <a:cubicBezTo>
                    <a:pt x="2675" y="2562"/>
                    <a:pt x="1163" y="1550"/>
                    <a:pt x="63" y="150"/>
                  </a:cubicBezTo>
                  <a:cubicBezTo>
                    <a:pt x="0" y="88"/>
                    <a:pt x="100" y="0"/>
                    <a:pt x="1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4"/>
            <p:cNvSpPr/>
            <p:nvPr/>
          </p:nvSpPr>
          <p:spPr>
            <a:xfrm>
              <a:off x="776725" y="4256950"/>
              <a:ext cx="32525" cy="30950"/>
            </a:xfrm>
            <a:custGeom>
              <a:avLst/>
              <a:gdLst/>
              <a:ahLst/>
              <a:cxnLst/>
              <a:rect l="l" t="t" r="r" b="b"/>
              <a:pathLst>
                <a:path w="1301" h="1238" extrusionOk="0">
                  <a:moveTo>
                    <a:pt x="388" y="388"/>
                  </a:moveTo>
                  <a:cubicBezTo>
                    <a:pt x="750" y="1"/>
                    <a:pt x="1300" y="538"/>
                    <a:pt x="925" y="888"/>
                  </a:cubicBezTo>
                  <a:cubicBezTo>
                    <a:pt x="550" y="1238"/>
                    <a:pt x="0" y="600"/>
                    <a:pt x="450" y="350"/>
                  </a:cubicBezTo>
                  <a:cubicBezTo>
                    <a:pt x="550" y="313"/>
                    <a:pt x="638" y="425"/>
                    <a:pt x="563" y="500"/>
                  </a:cubicBezTo>
                  <a:lnTo>
                    <a:pt x="500" y="500"/>
                  </a:lnTo>
                  <a:cubicBezTo>
                    <a:pt x="425" y="563"/>
                    <a:pt x="325" y="463"/>
                    <a:pt x="388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4"/>
            <p:cNvSpPr/>
            <p:nvPr/>
          </p:nvSpPr>
          <p:spPr>
            <a:xfrm>
              <a:off x="793900" y="4233200"/>
              <a:ext cx="9725" cy="5975"/>
            </a:xfrm>
            <a:custGeom>
              <a:avLst/>
              <a:gdLst/>
              <a:ahLst/>
              <a:cxnLst/>
              <a:rect l="l" t="t" r="r" b="b"/>
              <a:pathLst>
                <a:path w="389" h="239" extrusionOk="0">
                  <a:moveTo>
                    <a:pt x="126" y="26"/>
                  </a:moveTo>
                  <a:cubicBezTo>
                    <a:pt x="176" y="26"/>
                    <a:pt x="238" y="13"/>
                    <a:pt x="288" y="13"/>
                  </a:cubicBezTo>
                  <a:cubicBezTo>
                    <a:pt x="376" y="1"/>
                    <a:pt x="388" y="113"/>
                    <a:pt x="338" y="163"/>
                  </a:cubicBezTo>
                  <a:cubicBezTo>
                    <a:pt x="276" y="213"/>
                    <a:pt x="201" y="238"/>
                    <a:pt x="126" y="226"/>
                  </a:cubicBezTo>
                  <a:cubicBezTo>
                    <a:pt x="1" y="226"/>
                    <a:pt x="1" y="26"/>
                    <a:pt x="126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4"/>
            <p:cNvSpPr/>
            <p:nvPr/>
          </p:nvSpPr>
          <p:spPr>
            <a:xfrm>
              <a:off x="764225" y="4097000"/>
              <a:ext cx="6900" cy="10025"/>
            </a:xfrm>
            <a:custGeom>
              <a:avLst/>
              <a:gdLst/>
              <a:ahLst/>
              <a:cxnLst/>
              <a:rect l="l" t="t" r="r" b="b"/>
              <a:pathLst>
                <a:path w="276" h="401" extrusionOk="0">
                  <a:moveTo>
                    <a:pt x="25" y="250"/>
                  </a:moveTo>
                  <a:cubicBezTo>
                    <a:pt x="50" y="163"/>
                    <a:pt x="100" y="88"/>
                    <a:pt x="163" y="38"/>
                  </a:cubicBezTo>
                  <a:cubicBezTo>
                    <a:pt x="213" y="0"/>
                    <a:pt x="275" y="38"/>
                    <a:pt x="263" y="100"/>
                  </a:cubicBezTo>
                  <a:cubicBezTo>
                    <a:pt x="250" y="175"/>
                    <a:pt x="225" y="250"/>
                    <a:pt x="188" y="313"/>
                  </a:cubicBezTo>
                  <a:cubicBezTo>
                    <a:pt x="138" y="400"/>
                    <a:pt x="0" y="338"/>
                    <a:pt x="25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4"/>
            <p:cNvSpPr/>
            <p:nvPr/>
          </p:nvSpPr>
          <p:spPr>
            <a:xfrm>
              <a:off x="634250" y="4091375"/>
              <a:ext cx="27850" cy="156850"/>
            </a:xfrm>
            <a:custGeom>
              <a:avLst/>
              <a:gdLst/>
              <a:ahLst/>
              <a:cxnLst/>
              <a:rect l="l" t="t" r="r" b="b"/>
              <a:pathLst>
                <a:path w="1114" h="6274" extrusionOk="0">
                  <a:moveTo>
                    <a:pt x="188" y="100"/>
                  </a:moveTo>
                  <a:cubicBezTo>
                    <a:pt x="251" y="1375"/>
                    <a:pt x="501" y="2600"/>
                    <a:pt x="776" y="3837"/>
                  </a:cubicBezTo>
                  <a:cubicBezTo>
                    <a:pt x="963" y="4649"/>
                    <a:pt x="1113" y="5361"/>
                    <a:pt x="801" y="6161"/>
                  </a:cubicBezTo>
                  <a:cubicBezTo>
                    <a:pt x="751" y="6274"/>
                    <a:pt x="588" y="6236"/>
                    <a:pt x="613" y="6111"/>
                  </a:cubicBezTo>
                  <a:cubicBezTo>
                    <a:pt x="926" y="4936"/>
                    <a:pt x="488" y="3812"/>
                    <a:pt x="263" y="2650"/>
                  </a:cubicBezTo>
                  <a:cubicBezTo>
                    <a:pt x="88" y="1812"/>
                    <a:pt x="1" y="963"/>
                    <a:pt x="13" y="100"/>
                  </a:cubicBezTo>
                  <a:cubicBezTo>
                    <a:pt x="26" y="0"/>
                    <a:pt x="176" y="0"/>
                    <a:pt x="18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4"/>
            <p:cNvSpPr/>
            <p:nvPr/>
          </p:nvSpPr>
          <p:spPr>
            <a:xfrm>
              <a:off x="634250" y="4236325"/>
              <a:ext cx="31275" cy="33150"/>
            </a:xfrm>
            <a:custGeom>
              <a:avLst/>
              <a:gdLst/>
              <a:ahLst/>
              <a:cxnLst/>
              <a:rect l="l" t="t" r="r" b="b"/>
              <a:pathLst>
                <a:path w="1251" h="1326" extrusionOk="0">
                  <a:moveTo>
                    <a:pt x="813" y="351"/>
                  </a:moveTo>
                  <a:cubicBezTo>
                    <a:pt x="1251" y="776"/>
                    <a:pt x="526" y="1325"/>
                    <a:pt x="238" y="851"/>
                  </a:cubicBezTo>
                  <a:cubicBezTo>
                    <a:pt x="1" y="476"/>
                    <a:pt x="663" y="1"/>
                    <a:pt x="813" y="476"/>
                  </a:cubicBezTo>
                  <a:cubicBezTo>
                    <a:pt x="826" y="563"/>
                    <a:pt x="726" y="626"/>
                    <a:pt x="663" y="563"/>
                  </a:cubicBezTo>
                  <a:lnTo>
                    <a:pt x="688" y="451"/>
                  </a:lnTo>
                  <a:cubicBezTo>
                    <a:pt x="638" y="363"/>
                    <a:pt x="751" y="276"/>
                    <a:pt x="813" y="3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4"/>
            <p:cNvSpPr/>
            <p:nvPr/>
          </p:nvSpPr>
          <p:spPr>
            <a:xfrm>
              <a:off x="691750" y="4241025"/>
              <a:ext cx="22525" cy="72800"/>
            </a:xfrm>
            <a:custGeom>
              <a:avLst/>
              <a:gdLst/>
              <a:ahLst/>
              <a:cxnLst/>
              <a:rect l="l" t="t" r="r" b="b"/>
              <a:pathLst>
                <a:path w="901" h="2912" extrusionOk="0">
                  <a:moveTo>
                    <a:pt x="800" y="263"/>
                  </a:moveTo>
                  <a:cubicBezTo>
                    <a:pt x="213" y="900"/>
                    <a:pt x="263" y="1937"/>
                    <a:pt x="463" y="2724"/>
                  </a:cubicBezTo>
                  <a:cubicBezTo>
                    <a:pt x="488" y="2837"/>
                    <a:pt x="325" y="2912"/>
                    <a:pt x="263" y="2812"/>
                  </a:cubicBezTo>
                  <a:cubicBezTo>
                    <a:pt x="0" y="2387"/>
                    <a:pt x="38" y="1687"/>
                    <a:pt x="100" y="1225"/>
                  </a:cubicBezTo>
                  <a:cubicBezTo>
                    <a:pt x="150" y="800"/>
                    <a:pt x="350" y="413"/>
                    <a:pt x="638" y="100"/>
                  </a:cubicBezTo>
                  <a:cubicBezTo>
                    <a:pt x="750" y="0"/>
                    <a:pt x="900" y="163"/>
                    <a:pt x="800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4"/>
            <p:cNvSpPr/>
            <p:nvPr/>
          </p:nvSpPr>
          <p:spPr>
            <a:xfrm>
              <a:off x="697675" y="4242575"/>
              <a:ext cx="23450" cy="70625"/>
            </a:xfrm>
            <a:custGeom>
              <a:avLst/>
              <a:gdLst/>
              <a:ahLst/>
              <a:cxnLst/>
              <a:rect l="l" t="t" r="r" b="b"/>
              <a:pathLst>
                <a:path w="938" h="2825" extrusionOk="0">
                  <a:moveTo>
                    <a:pt x="76" y="2612"/>
                  </a:moveTo>
                  <a:cubicBezTo>
                    <a:pt x="763" y="2063"/>
                    <a:pt x="501" y="888"/>
                    <a:pt x="388" y="176"/>
                  </a:cubicBezTo>
                  <a:cubicBezTo>
                    <a:pt x="376" y="76"/>
                    <a:pt x="501" y="1"/>
                    <a:pt x="563" y="101"/>
                  </a:cubicBezTo>
                  <a:cubicBezTo>
                    <a:pt x="938" y="800"/>
                    <a:pt x="875" y="2238"/>
                    <a:pt x="188" y="2750"/>
                  </a:cubicBezTo>
                  <a:cubicBezTo>
                    <a:pt x="113" y="2825"/>
                    <a:pt x="1" y="2675"/>
                    <a:pt x="76" y="26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34"/>
            <p:cNvSpPr/>
            <p:nvPr/>
          </p:nvSpPr>
          <p:spPr>
            <a:xfrm>
              <a:off x="649250" y="4142600"/>
              <a:ext cx="56900" cy="18150"/>
            </a:xfrm>
            <a:custGeom>
              <a:avLst/>
              <a:gdLst/>
              <a:ahLst/>
              <a:cxnLst/>
              <a:rect l="l" t="t" r="r" b="b"/>
              <a:pathLst>
                <a:path w="2276" h="726" extrusionOk="0">
                  <a:moveTo>
                    <a:pt x="126" y="238"/>
                  </a:moveTo>
                  <a:cubicBezTo>
                    <a:pt x="800" y="1"/>
                    <a:pt x="1550" y="88"/>
                    <a:pt x="2163" y="476"/>
                  </a:cubicBezTo>
                  <a:cubicBezTo>
                    <a:pt x="2275" y="538"/>
                    <a:pt x="2175" y="726"/>
                    <a:pt x="2050" y="663"/>
                  </a:cubicBezTo>
                  <a:cubicBezTo>
                    <a:pt x="1475" y="326"/>
                    <a:pt x="800" y="238"/>
                    <a:pt x="176" y="413"/>
                  </a:cubicBezTo>
                  <a:cubicBezTo>
                    <a:pt x="51" y="438"/>
                    <a:pt x="1" y="263"/>
                    <a:pt x="126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34"/>
            <p:cNvSpPr/>
            <p:nvPr/>
          </p:nvSpPr>
          <p:spPr>
            <a:xfrm>
              <a:off x="649575" y="4149800"/>
              <a:ext cx="56250" cy="21250"/>
            </a:xfrm>
            <a:custGeom>
              <a:avLst/>
              <a:gdLst/>
              <a:ahLst/>
              <a:cxnLst/>
              <a:rect l="l" t="t" r="r" b="b"/>
              <a:pathLst>
                <a:path w="2250" h="850" extrusionOk="0">
                  <a:moveTo>
                    <a:pt x="2112" y="400"/>
                  </a:moveTo>
                  <a:cubicBezTo>
                    <a:pt x="1762" y="538"/>
                    <a:pt x="0" y="850"/>
                    <a:pt x="125" y="63"/>
                  </a:cubicBezTo>
                  <a:cubicBezTo>
                    <a:pt x="125" y="25"/>
                    <a:pt x="175" y="0"/>
                    <a:pt x="213" y="13"/>
                  </a:cubicBezTo>
                  <a:cubicBezTo>
                    <a:pt x="463" y="113"/>
                    <a:pt x="638" y="250"/>
                    <a:pt x="912" y="300"/>
                  </a:cubicBezTo>
                  <a:cubicBezTo>
                    <a:pt x="1300" y="363"/>
                    <a:pt x="1687" y="313"/>
                    <a:pt x="2062" y="188"/>
                  </a:cubicBezTo>
                  <a:cubicBezTo>
                    <a:pt x="2200" y="138"/>
                    <a:pt x="2250" y="338"/>
                    <a:pt x="2112" y="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34"/>
            <p:cNvSpPr/>
            <p:nvPr/>
          </p:nvSpPr>
          <p:spPr>
            <a:xfrm>
              <a:off x="710800" y="3810500"/>
              <a:ext cx="26575" cy="82825"/>
            </a:xfrm>
            <a:custGeom>
              <a:avLst/>
              <a:gdLst/>
              <a:ahLst/>
              <a:cxnLst/>
              <a:rect l="l" t="t" r="r" b="b"/>
              <a:pathLst>
                <a:path w="1063" h="3313" extrusionOk="0">
                  <a:moveTo>
                    <a:pt x="363" y="151"/>
                  </a:moveTo>
                  <a:cubicBezTo>
                    <a:pt x="300" y="713"/>
                    <a:pt x="338" y="1275"/>
                    <a:pt x="475" y="1813"/>
                  </a:cubicBezTo>
                  <a:cubicBezTo>
                    <a:pt x="600" y="2300"/>
                    <a:pt x="888" y="2713"/>
                    <a:pt x="1050" y="3175"/>
                  </a:cubicBezTo>
                  <a:cubicBezTo>
                    <a:pt x="1063" y="3262"/>
                    <a:pt x="975" y="3312"/>
                    <a:pt x="913" y="3262"/>
                  </a:cubicBezTo>
                  <a:cubicBezTo>
                    <a:pt x="138" y="2500"/>
                    <a:pt x="1" y="1138"/>
                    <a:pt x="150" y="126"/>
                  </a:cubicBezTo>
                  <a:cubicBezTo>
                    <a:pt x="163" y="1"/>
                    <a:pt x="375" y="26"/>
                    <a:pt x="363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34"/>
            <p:cNvSpPr/>
            <p:nvPr/>
          </p:nvSpPr>
          <p:spPr>
            <a:xfrm>
              <a:off x="715475" y="3792700"/>
              <a:ext cx="30975" cy="100625"/>
            </a:xfrm>
            <a:custGeom>
              <a:avLst/>
              <a:gdLst/>
              <a:ahLst/>
              <a:cxnLst/>
              <a:rect l="l" t="t" r="r" b="b"/>
              <a:pathLst>
                <a:path w="1239" h="4025" extrusionOk="0">
                  <a:moveTo>
                    <a:pt x="788" y="3824"/>
                  </a:moveTo>
                  <a:cubicBezTo>
                    <a:pt x="901" y="3150"/>
                    <a:pt x="1013" y="2450"/>
                    <a:pt x="851" y="1775"/>
                  </a:cubicBezTo>
                  <a:cubicBezTo>
                    <a:pt x="713" y="1225"/>
                    <a:pt x="401" y="738"/>
                    <a:pt x="88" y="263"/>
                  </a:cubicBezTo>
                  <a:cubicBezTo>
                    <a:pt x="1" y="125"/>
                    <a:pt x="226" y="0"/>
                    <a:pt x="313" y="138"/>
                  </a:cubicBezTo>
                  <a:cubicBezTo>
                    <a:pt x="688" y="700"/>
                    <a:pt x="1038" y="1288"/>
                    <a:pt x="1138" y="1975"/>
                  </a:cubicBezTo>
                  <a:cubicBezTo>
                    <a:pt x="1238" y="2612"/>
                    <a:pt x="1113" y="3262"/>
                    <a:pt x="1001" y="3887"/>
                  </a:cubicBezTo>
                  <a:cubicBezTo>
                    <a:pt x="976" y="4024"/>
                    <a:pt x="776" y="3962"/>
                    <a:pt x="788" y="38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34"/>
            <p:cNvSpPr/>
            <p:nvPr/>
          </p:nvSpPr>
          <p:spPr>
            <a:xfrm>
              <a:off x="894500" y="4197600"/>
              <a:ext cx="8475" cy="8150"/>
            </a:xfrm>
            <a:custGeom>
              <a:avLst/>
              <a:gdLst/>
              <a:ahLst/>
              <a:cxnLst/>
              <a:rect l="l" t="t" r="r" b="b"/>
              <a:pathLst>
                <a:path w="339" h="326" extrusionOk="0">
                  <a:moveTo>
                    <a:pt x="238" y="313"/>
                  </a:moveTo>
                  <a:cubicBezTo>
                    <a:pt x="151" y="325"/>
                    <a:pt x="76" y="288"/>
                    <a:pt x="26" y="213"/>
                  </a:cubicBezTo>
                  <a:cubicBezTo>
                    <a:pt x="1" y="200"/>
                    <a:pt x="1" y="163"/>
                    <a:pt x="1" y="138"/>
                  </a:cubicBezTo>
                  <a:lnTo>
                    <a:pt x="38" y="50"/>
                  </a:lnTo>
                  <a:cubicBezTo>
                    <a:pt x="38" y="13"/>
                    <a:pt x="101" y="0"/>
                    <a:pt x="126" y="38"/>
                  </a:cubicBezTo>
                  <a:lnTo>
                    <a:pt x="263" y="175"/>
                  </a:lnTo>
                  <a:cubicBezTo>
                    <a:pt x="338" y="200"/>
                    <a:pt x="326" y="325"/>
                    <a:pt x="238" y="3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34"/>
            <p:cNvSpPr/>
            <p:nvPr/>
          </p:nvSpPr>
          <p:spPr>
            <a:xfrm>
              <a:off x="900450" y="4190725"/>
              <a:ext cx="59050" cy="15025"/>
            </a:xfrm>
            <a:custGeom>
              <a:avLst/>
              <a:gdLst/>
              <a:ahLst/>
              <a:cxnLst/>
              <a:rect l="l" t="t" r="r" b="b"/>
              <a:pathLst>
                <a:path w="2362" h="601" extrusionOk="0">
                  <a:moveTo>
                    <a:pt x="63" y="475"/>
                  </a:moveTo>
                  <a:cubicBezTo>
                    <a:pt x="737" y="138"/>
                    <a:pt x="1537" y="0"/>
                    <a:pt x="2274" y="225"/>
                  </a:cubicBezTo>
                  <a:cubicBezTo>
                    <a:pt x="2362" y="250"/>
                    <a:pt x="2349" y="413"/>
                    <a:pt x="2249" y="400"/>
                  </a:cubicBezTo>
                  <a:cubicBezTo>
                    <a:pt x="1500" y="313"/>
                    <a:pt x="825" y="313"/>
                    <a:pt x="113" y="588"/>
                  </a:cubicBezTo>
                  <a:cubicBezTo>
                    <a:pt x="50" y="600"/>
                    <a:pt x="0" y="500"/>
                    <a:pt x="63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34"/>
            <p:cNvSpPr/>
            <p:nvPr/>
          </p:nvSpPr>
          <p:spPr>
            <a:xfrm>
              <a:off x="934175" y="4183525"/>
              <a:ext cx="25325" cy="16900"/>
            </a:xfrm>
            <a:custGeom>
              <a:avLst/>
              <a:gdLst/>
              <a:ahLst/>
              <a:cxnLst/>
              <a:rect l="l" t="t" r="r" b="b"/>
              <a:pathLst>
                <a:path w="1013" h="676" extrusionOk="0">
                  <a:moveTo>
                    <a:pt x="825" y="613"/>
                  </a:moveTo>
                  <a:cubicBezTo>
                    <a:pt x="613" y="351"/>
                    <a:pt x="376" y="276"/>
                    <a:pt x="76" y="163"/>
                  </a:cubicBezTo>
                  <a:cubicBezTo>
                    <a:pt x="1" y="126"/>
                    <a:pt x="13" y="1"/>
                    <a:pt x="101" y="1"/>
                  </a:cubicBezTo>
                  <a:cubicBezTo>
                    <a:pt x="451" y="26"/>
                    <a:pt x="763" y="201"/>
                    <a:pt x="963" y="501"/>
                  </a:cubicBezTo>
                  <a:cubicBezTo>
                    <a:pt x="1013" y="576"/>
                    <a:pt x="888" y="676"/>
                    <a:pt x="825" y="6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34"/>
            <p:cNvSpPr/>
            <p:nvPr/>
          </p:nvSpPr>
          <p:spPr>
            <a:xfrm>
              <a:off x="893875" y="4145425"/>
              <a:ext cx="26575" cy="55325"/>
            </a:xfrm>
            <a:custGeom>
              <a:avLst/>
              <a:gdLst/>
              <a:ahLst/>
              <a:cxnLst/>
              <a:rect l="l" t="t" r="r" b="b"/>
              <a:pathLst>
                <a:path w="1063" h="2213" extrusionOk="0">
                  <a:moveTo>
                    <a:pt x="38" y="2075"/>
                  </a:moveTo>
                  <a:cubicBezTo>
                    <a:pt x="213" y="1775"/>
                    <a:pt x="363" y="1462"/>
                    <a:pt x="488" y="1125"/>
                  </a:cubicBezTo>
                  <a:cubicBezTo>
                    <a:pt x="600" y="775"/>
                    <a:pt x="538" y="475"/>
                    <a:pt x="488" y="125"/>
                  </a:cubicBezTo>
                  <a:cubicBezTo>
                    <a:pt x="475" y="25"/>
                    <a:pt x="613" y="0"/>
                    <a:pt x="638" y="75"/>
                  </a:cubicBezTo>
                  <a:cubicBezTo>
                    <a:pt x="1063" y="775"/>
                    <a:pt x="600" y="1612"/>
                    <a:pt x="126" y="2162"/>
                  </a:cubicBezTo>
                  <a:cubicBezTo>
                    <a:pt x="76" y="2212"/>
                    <a:pt x="1" y="2137"/>
                    <a:pt x="26" y="20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34"/>
            <p:cNvSpPr/>
            <p:nvPr/>
          </p:nvSpPr>
          <p:spPr>
            <a:xfrm>
              <a:off x="904500" y="4144175"/>
              <a:ext cx="16900" cy="34700"/>
            </a:xfrm>
            <a:custGeom>
              <a:avLst/>
              <a:gdLst/>
              <a:ahLst/>
              <a:cxnLst/>
              <a:rect l="l" t="t" r="r" b="b"/>
              <a:pathLst>
                <a:path w="676" h="1388" extrusionOk="0">
                  <a:moveTo>
                    <a:pt x="300" y="138"/>
                  </a:moveTo>
                  <a:cubicBezTo>
                    <a:pt x="563" y="450"/>
                    <a:pt x="675" y="875"/>
                    <a:pt x="625" y="1287"/>
                  </a:cubicBezTo>
                  <a:cubicBezTo>
                    <a:pt x="600" y="1387"/>
                    <a:pt x="463" y="1350"/>
                    <a:pt x="450" y="1262"/>
                  </a:cubicBezTo>
                  <a:cubicBezTo>
                    <a:pt x="425" y="875"/>
                    <a:pt x="375" y="575"/>
                    <a:pt x="100" y="288"/>
                  </a:cubicBezTo>
                  <a:cubicBezTo>
                    <a:pt x="1" y="150"/>
                    <a:pt x="188" y="0"/>
                    <a:pt x="300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34"/>
            <p:cNvSpPr/>
            <p:nvPr/>
          </p:nvSpPr>
          <p:spPr>
            <a:xfrm>
              <a:off x="915425" y="4169150"/>
              <a:ext cx="22525" cy="11275"/>
            </a:xfrm>
            <a:custGeom>
              <a:avLst/>
              <a:gdLst/>
              <a:ahLst/>
              <a:cxnLst/>
              <a:rect l="l" t="t" r="r" b="b"/>
              <a:pathLst>
                <a:path w="901" h="451" extrusionOk="0">
                  <a:moveTo>
                    <a:pt x="113" y="238"/>
                  </a:moveTo>
                  <a:cubicBezTo>
                    <a:pt x="338" y="176"/>
                    <a:pt x="538" y="76"/>
                    <a:pt x="763" y="26"/>
                  </a:cubicBezTo>
                  <a:cubicBezTo>
                    <a:pt x="851" y="1"/>
                    <a:pt x="901" y="113"/>
                    <a:pt x="826" y="163"/>
                  </a:cubicBezTo>
                  <a:cubicBezTo>
                    <a:pt x="626" y="288"/>
                    <a:pt x="401" y="376"/>
                    <a:pt x="163" y="426"/>
                  </a:cubicBezTo>
                  <a:cubicBezTo>
                    <a:pt x="51" y="451"/>
                    <a:pt x="1" y="276"/>
                    <a:pt x="113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34"/>
            <p:cNvSpPr/>
            <p:nvPr/>
          </p:nvSpPr>
          <p:spPr>
            <a:xfrm>
              <a:off x="922925" y="4169150"/>
              <a:ext cx="15975" cy="19725"/>
            </a:xfrm>
            <a:custGeom>
              <a:avLst/>
              <a:gdLst/>
              <a:ahLst/>
              <a:cxnLst/>
              <a:rect l="l" t="t" r="r" b="b"/>
              <a:pathLst>
                <a:path w="639" h="789" extrusionOk="0">
                  <a:moveTo>
                    <a:pt x="588" y="226"/>
                  </a:moveTo>
                  <a:cubicBezTo>
                    <a:pt x="488" y="413"/>
                    <a:pt x="363" y="588"/>
                    <a:pt x="213" y="726"/>
                  </a:cubicBezTo>
                  <a:cubicBezTo>
                    <a:pt x="138" y="788"/>
                    <a:pt x="1" y="701"/>
                    <a:pt x="51" y="613"/>
                  </a:cubicBezTo>
                  <a:cubicBezTo>
                    <a:pt x="163" y="438"/>
                    <a:pt x="288" y="288"/>
                    <a:pt x="401" y="126"/>
                  </a:cubicBezTo>
                  <a:cubicBezTo>
                    <a:pt x="463" y="1"/>
                    <a:pt x="638" y="101"/>
                    <a:pt x="576" y="2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34"/>
            <p:cNvSpPr/>
            <p:nvPr/>
          </p:nvSpPr>
          <p:spPr>
            <a:xfrm>
              <a:off x="924500" y="4181650"/>
              <a:ext cx="17525" cy="6900"/>
            </a:xfrm>
            <a:custGeom>
              <a:avLst/>
              <a:gdLst/>
              <a:ahLst/>
              <a:cxnLst/>
              <a:rect l="l" t="t" r="r" b="b"/>
              <a:pathLst>
                <a:path w="701" h="276" extrusionOk="0">
                  <a:moveTo>
                    <a:pt x="125" y="51"/>
                  </a:moveTo>
                  <a:cubicBezTo>
                    <a:pt x="288" y="1"/>
                    <a:pt x="463" y="26"/>
                    <a:pt x="613" y="113"/>
                  </a:cubicBezTo>
                  <a:cubicBezTo>
                    <a:pt x="700" y="163"/>
                    <a:pt x="638" y="276"/>
                    <a:pt x="550" y="251"/>
                  </a:cubicBezTo>
                  <a:lnTo>
                    <a:pt x="175" y="238"/>
                  </a:lnTo>
                  <a:cubicBezTo>
                    <a:pt x="50" y="263"/>
                    <a:pt x="0" y="88"/>
                    <a:pt x="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4"/>
            <p:cNvSpPr/>
            <p:nvPr/>
          </p:nvSpPr>
          <p:spPr>
            <a:xfrm>
              <a:off x="933250" y="4149475"/>
              <a:ext cx="28750" cy="23450"/>
            </a:xfrm>
            <a:custGeom>
              <a:avLst/>
              <a:gdLst/>
              <a:ahLst/>
              <a:cxnLst/>
              <a:rect l="l" t="t" r="r" b="b"/>
              <a:pathLst>
                <a:path w="1150" h="938" extrusionOk="0">
                  <a:moveTo>
                    <a:pt x="513" y="788"/>
                  </a:moveTo>
                  <a:cubicBezTo>
                    <a:pt x="0" y="675"/>
                    <a:pt x="288" y="1"/>
                    <a:pt x="713" y="101"/>
                  </a:cubicBezTo>
                  <a:cubicBezTo>
                    <a:pt x="1150" y="201"/>
                    <a:pt x="1025" y="938"/>
                    <a:pt x="525" y="788"/>
                  </a:cubicBezTo>
                  <a:cubicBezTo>
                    <a:pt x="413" y="750"/>
                    <a:pt x="425" y="588"/>
                    <a:pt x="550" y="600"/>
                  </a:cubicBezTo>
                  <a:lnTo>
                    <a:pt x="550" y="613"/>
                  </a:lnTo>
                  <a:cubicBezTo>
                    <a:pt x="663" y="650"/>
                    <a:pt x="613" y="813"/>
                    <a:pt x="500" y="7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4"/>
            <p:cNvSpPr/>
            <p:nvPr/>
          </p:nvSpPr>
          <p:spPr>
            <a:xfrm>
              <a:off x="37012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1812" y="288"/>
                  </a:moveTo>
                  <a:cubicBezTo>
                    <a:pt x="3374" y="101"/>
                    <a:pt x="4461" y="1900"/>
                    <a:pt x="3337" y="3125"/>
                  </a:cubicBezTo>
                  <a:cubicBezTo>
                    <a:pt x="2450" y="4062"/>
                    <a:pt x="987" y="3612"/>
                    <a:pt x="88" y="2962"/>
                  </a:cubicBezTo>
                  <a:cubicBezTo>
                    <a:pt x="50" y="2937"/>
                    <a:pt x="0" y="3000"/>
                    <a:pt x="38" y="3025"/>
                  </a:cubicBezTo>
                  <a:cubicBezTo>
                    <a:pt x="1050" y="3962"/>
                    <a:pt x="2987" y="4175"/>
                    <a:pt x="3712" y="2787"/>
                  </a:cubicBezTo>
                  <a:cubicBezTo>
                    <a:pt x="4424" y="1438"/>
                    <a:pt x="3249" y="1"/>
                    <a:pt x="1812" y="176"/>
                  </a:cubicBezTo>
                  <a:cubicBezTo>
                    <a:pt x="1737" y="188"/>
                    <a:pt x="1737" y="288"/>
                    <a:pt x="1812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34"/>
            <p:cNvSpPr/>
            <p:nvPr/>
          </p:nvSpPr>
          <p:spPr>
            <a:xfrm>
              <a:off x="3442900" y="1237425"/>
              <a:ext cx="263700" cy="147175"/>
            </a:xfrm>
            <a:custGeom>
              <a:avLst/>
              <a:gdLst/>
              <a:ahLst/>
              <a:cxnLst/>
              <a:rect l="l" t="t" r="r" b="b"/>
              <a:pathLst>
                <a:path w="10548" h="5887" extrusionOk="0">
                  <a:moveTo>
                    <a:pt x="10523" y="5812"/>
                  </a:moveTo>
                  <a:cubicBezTo>
                    <a:pt x="9198" y="3937"/>
                    <a:pt x="7998" y="1513"/>
                    <a:pt x="5686" y="738"/>
                  </a:cubicBezTo>
                  <a:cubicBezTo>
                    <a:pt x="3949" y="151"/>
                    <a:pt x="1475" y="1"/>
                    <a:pt x="25" y="1263"/>
                  </a:cubicBezTo>
                  <a:cubicBezTo>
                    <a:pt x="0" y="1288"/>
                    <a:pt x="38" y="1338"/>
                    <a:pt x="75" y="1313"/>
                  </a:cubicBezTo>
                  <a:cubicBezTo>
                    <a:pt x="1700" y="113"/>
                    <a:pt x="4462" y="288"/>
                    <a:pt x="6224" y="1138"/>
                  </a:cubicBezTo>
                  <a:cubicBezTo>
                    <a:pt x="8136" y="2063"/>
                    <a:pt x="9248" y="4175"/>
                    <a:pt x="10448" y="5849"/>
                  </a:cubicBezTo>
                  <a:cubicBezTo>
                    <a:pt x="10485" y="5887"/>
                    <a:pt x="10548" y="5849"/>
                    <a:pt x="10523" y="58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34"/>
            <p:cNvSpPr/>
            <p:nvPr/>
          </p:nvSpPr>
          <p:spPr>
            <a:xfrm>
              <a:off x="3410100" y="1277100"/>
              <a:ext cx="100300" cy="85325"/>
            </a:xfrm>
            <a:custGeom>
              <a:avLst/>
              <a:gdLst/>
              <a:ahLst/>
              <a:cxnLst/>
              <a:rect l="l" t="t" r="r" b="b"/>
              <a:pathLst>
                <a:path w="4012" h="3413" extrusionOk="0">
                  <a:moveTo>
                    <a:pt x="1087" y="51"/>
                  </a:moveTo>
                  <a:cubicBezTo>
                    <a:pt x="575" y="913"/>
                    <a:pt x="388" y="2100"/>
                    <a:pt x="1225" y="2838"/>
                  </a:cubicBezTo>
                  <a:cubicBezTo>
                    <a:pt x="1700" y="3263"/>
                    <a:pt x="2837" y="3412"/>
                    <a:pt x="3387" y="2988"/>
                  </a:cubicBezTo>
                  <a:cubicBezTo>
                    <a:pt x="4012" y="2513"/>
                    <a:pt x="3924" y="1363"/>
                    <a:pt x="3187" y="1026"/>
                  </a:cubicBezTo>
                  <a:cubicBezTo>
                    <a:pt x="2749" y="826"/>
                    <a:pt x="2237" y="851"/>
                    <a:pt x="1812" y="1101"/>
                  </a:cubicBezTo>
                  <a:cubicBezTo>
                    <a:pt x="1175" y="1463"/>
                    <a:pt x="775" y="2425"/>
                    <a:pt x="25" y="2538"/>
                  </a:cubicBezTo>
                  <a:cubicBezTo>
                    <a:pt x="0" y="2538"/>
                    <a:pt x="0" y="2588"/>
                    <a:pt x="25" y="2588"/>
                  </a:cubicBezTo>
                  <a:cubicBezTo>
                    <a:pt x="438" y="2575"/>
                    <a:pt x="675" y="2300"/>
                    <a:pt x="950" y="2013"/>
                  </a:cubicBezTo>
                  <a:cubicBezTo>
                    <a:pt x="1225" y="1725"/>
                    <a:pt x="1512" y="1351"/>
                    <a:pt x="1862" y="1201"/>
                  </a:cubicBezTo>
                  <a:cubicBezTo>
                    <a:pt x="2724" y="838"/>
                    <a:pt x="3724" y="1088"/>
                    <a:pt x="3587" y="2200"/>
                  </a:cubicBezTo>
                  <a:cubicBezTo>
                    <a:pt x="3662" y="2550"/>
                    <a:pt x="3524" y="2775"/>
                    <a:pt x="3174" y="2850"/>
                  </a:cubicBezTo>
                  <a:cubicBezTo>
                    <a:pt x="3087" y="2975"/>
                    <a:pt x="2949" y="3063"/>
                    <a:pt x="2799" y="3063"/>
                  </a:cubicBezTo>
                  <a:cubicBezTo>
                    <a:pt x="2737" y="3063"/>
                    <a:pt x="2675" y="3063"/>
                    <a:pt x="2612" y="3063"/>
                  </a:cubicBezTo>
                  <a:cubicBezTo>
                    <a:pt x="2362" y="3100"/>
                    <a:pt x="2100" y="3088"/>
                    <a:pt x="1850" y="3038"/>
                  </a:cubicBezTo>
                  <a:cubicBezTo>
                    <a:pt x="488" y="2688"/>
                    <a:pt x="613" y="1038"/>
                    <a:pt x="1150" y="88"/>
                  </a:cubicBezTo>
                  <a:cubicBezTo>
                    <a:pt x="1175" y="38"/>
                    <a:pt x="1112" y="1"/>
                    <a:pt x="1087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4"/>
            <p:cNvSpPr/>
            <p:nvPr/>
          </p:nvSpPr>
          <p:spPr>
            <a:xfrm>
              <a:off x="3347925" y="1331775"/>
              <a:ext cx="55325" cy="13775"/>
            </a:xfrm>
            <a:custGeom>
              <a:avLst/>
              <a:gdLst/>
              <a:ahLst/>
              <a:cxnLst/>
              <a:rect l="l" t="t" r="r" b="b"/>
              <a:pathLst>
                <a:path w="2213" h="551" extrusionOk="0">
                  <a:moveTo>
                    <a:pt x="2162" y="401"/>
                  </a:moveTo>
                  <a:cubicBezTo>
                    <a:pt x="1387" y="476"/>
                    <a:pt x="775" y="251"/>
                    <a:pt x="50" y="13"/>
                  </a:cubicBezTo>
                  <a:cubicBezTo>
                    <a:pt x="13" y="1"/>
                    <a:pt x="0" y="63"/>
                    <a:pt x="25" y="76"/>
                  </a:cubicBezTo>
                  <a:cubicBezTo>
                    <a:pt x="625" y="501"/>
                    <a:pt x="1475" y="551"/>
                    <a:pt x="2162" y="476"/>
                  </a:cubicBezTo>
                  <a:cubicBezTo>
                    <a:pt x="2212" y="476"/>
                    <a:pt x="2212" y="401"/>
                    <a:pt x="2162" y="4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3593475" y="1301475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2200" y="76"/>
                  </a:moveTo>
                  <a:cubicBezTo>
                    <a:pt x="2725" y="738"/>
                    <a:pt x="3187" y="1563"/>
                    <a:pt x="2938" y="2450"/>
                  </a:cubicBezTo>
                  <a:cubicBezTo>
                    <a:pt x="2813" y="2912"/>
                    <a:pt x="2488" y="3287"/>
                    <a:pt x="2050" y="3500"/>
                  </a:cubicBezTo>
                  <a:cubicBezTo>
                    <a:pt x="1775" y="3662"/>
                    <a:pt x="1463" y="3737"/>
                    <a:pt x="1138" y="3737"/>
                  </a:cubicBezTo>
                  <a:cubicBezTo>
                    <a:pt x="413" y="3725"/>
                    <a:pt x="263" y="3300"/>
                    <a:pt x="688" y="2475"/>
                  </a:cubicBezTo>
                  <a:cubicBezTo>
                    <a:pt x="726" y="2512"/>
                    <a:pt x="788" y="2475"/>
                    <a:pt x="763" y="2425"/>
                  </a:cubicBezTo>
                  <a:cubicBezTo>
                    <a:pt x="476" y="2063"/>
                    <a:pt x="138" y="2475"/>
                    <a:pt x="88" y="2812"/>
                  </a:cubicBezTo>
                  <a:cubicBezTo>
                    <a:pt x="1" y="3487"/>
                    <a:pt x="676" y="3862"/>
                    <a:pt x="1263" y="3837"/>
                  </a:cubicBezTo>
                  <a:cubicBezTo>
                    <a:pt x="2063" y="3812"/>
                    <a:pt x="2838" y="3250"/>
                    <a:pt x="3050" y="2475"/>
                  </a:cubicBezTo>
                  <a:cubicBezTo>
                    <a:pt x="3300" y="1563"/>
                    <a:pt x="2825" y="700"/>
                    <a:pt x="2238" y="26"/>
                  </a:cubicBezTo>
                  <a:cubicBezTo>
                    <a:pt x="2213" y="1"/>
                    <a:pt x="2175" y="38"/>
                    <a:pt x="2200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3666275" y="1329600"/>
              <a:ext cx="22825" cy="110925"/>
            </a:xfrm>
            <a:custGeom>
              <a:avLst/>
              <a:gdLst/>
              <a:ahLst/>
              <a:cxnLst/>
              <a:rect l="l" t="t" r="r" b="b"/>
              <a:pathLst>
                <a:path w="913" h="4437" extrusionOk="0">
                  <a:moveTo>
                    <a:pt x="38" y="113"/>
                  </a:moveTo>
                  <a:cubicBezTo>
                    <a:pt x="888" y="1113"/>
                    <a:pt x="913" y="3249"/>
                    <a:pt x="338" y="4374"/>
                  </a:cubicBezTo>
                  <a:cubicBezTo>
                    <a:pt x="325" y="4412"/>
                    <a:pt x="363" y="4437"/>
                    <a:pt x="388" y="4399"/>
                  </a:cubicBezTo>
                  <a:cubicBezTo>
                    <a:pt x="913" y="3712"/>
                    <a:pt x="825" y="2725"/>
                    <a:pt x="738" y="1925"/>
                  </a:cubicBezTo>
                  <a:cubicBezTo>
                    <a:pt x="663" y="1250"/>
                    <a:pt x="550" y="563"/>
                    <a:pt x="100" y="50"/>
                  </a:cubicBezTo>
                  <a:cubicBezTo>
                    <a:pt x="63" y="0"/>
                    <a:pt x="1" y="63"/>
                    <a:pt x="38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3666600" y="1439875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38"/>
                  </a:moveTo>
                  <a:cubicBezTo>
                    <a:pt x="262" y="1"/>
                    <a:pt x="162" y="13"/>
                    <a:pt x="87" y="88"/>
                  </a:cubicBezTo>
                  <a:cubicBezTo>
                    <a:pt x="25" y="151"/>
                    <a:pt x="0" y="238"/>
                    <a:pt x="25" y="326"/>
                  </a:cubicBezTo>
                  <a:cubicBezTo>
                    <a:pt x="25" y="363"/>
                    <a:pt x="38" y="388"/>
                    <a:pt x="50" y="413"/>
                  </a:cubicBezTo>
                  <a:cubicBezTo>
                    <a:pt x="87" y="438"/>
                    <a:pt x="125" y="451"/>
                    <a:pt x="162" y="463"/>
                  </a:cubicBezTo>
                  <a:cubicBezTo>
                    <a:pt x="287" y="488"/>
                    <a:pt x="412" y="413"/>
                    <a:pt x="462" y="288"/>
                  </a:cubicBezTo>
                  <a:cubicBezTo>
                    <a:pt x="487" y="163"/>
                    <a:pt x="375" y="38"/>
                    <a:pt x="250" y="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3665025" y="1437700"/>
              <a:ext cx="17825" cy="16275"/>
            </a:xfrm>
            <a:custGeom>
              <a:avLst/>
              <a:gdLst/>
              <a:ahLst/>
              <a:cxnLst/>
              <a:rect l="l" t="t" r="r" b="b"/>
              <a:pathLst>
                <a:path w="713" h="651" extrusionOk="0">
                  <a:moveTo>
                    <a:pt x="438" y="63"/>
                  </a:moveTo>
                  <a:cubicBezTo>
                    <a:pt x="263" y="0"/>
                    <a:pt x="88" y="100"/>
                    <a:pt x="38" y="263"/>
                  </a:cubicBezTo>
                  <a:cubicBezTo>
                    <a:pt x="1" y="425"/>
                    <a:pt x="51" y="575"/>
                    <a:pt x="225" y="600"/>
                  </a:cubicBezTo>
                  <a:cubicBezTo>
                    <a:pt x="625" y="650"/>
                    <a:pt x="713" y="88"/>
                    <a:pt x="313" y="88"/>
                  </a:cubicBezTo>
                  <a:cubicBezTo>
                    <a:pt x="263" y="88"/>
                    <a:pt x="250" y="163"/>
                    <a:pt x="300" y="175"/>
                  </a:cubicBezTo>
                  <a:cubicBezTo>
                    <a:pt x="413" y="500"/>
                    <a:pt x="400" y="575"/>
                    <a:pt x="250" y="388"/>
                  </a:cubicBezTo>
                  <a:cubicBezTo>
                    <a:pt x="76" y="288"/>
                    <a:pt x="125" y="213"/>
                    <a:pt x="400" y="188"/>
                  </a:cubicBezTo>
                  <a:cubicBezTo>
                    <a:pt x="475" y="213"/>
                    <a:pt x="513" y="88"/>
                    <a:pt x="4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343790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25" y="100"/>
                  </a:lnTo>
                  <a:cubicBezTo>
                    <a:pt x="38" y="125"/>
                    <a:pt x="75" y="125"/>
                    <a:pt x="88" y="100"/>
                  </a:cubicBezTo>
                  <a:lnTo>
                    <a:pt x="88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3308550" y="1315225"/>
              <a:ext cx="42200" cy="17825"/>
            </a:xfrm>
            <a:custGeom>
              <a:avLst/>
              <a:gdLst/>
              <a:ahLst/>
              <a:cxnLst/>
              <a:rect l="l" t="t" r="r" b="b"/>
              <a:pathLst>
                <a:path w="1688" h="713" extrusionOk="0">
                  <a:moveTo>
                    <a:pt x="1650" y="613"/>
                  </a:moveTo>
                  <a:cubicBezTo>
                    <a:pt x="1463" y="88"/>
                    <a:pt x="501" y="0"/>
                    <a:pt x="51" y="150"/>
                  </a:cubicBezTo>
                  <a:cubicBezTo>
                    <a:pt x="1" y="163"/>
                    <a:pt x="1" y="250"/>
                    <a:pt x="63" y="250"/>
                  </a:cubicBezTo>
                  <a:cubicBezTo>
                    <a:pt x="301" y="200"/>
                    <a:pt x="551" y="200"/>
                    <a:pt x="801" y="238"/>
                  </a:cubicBezTo>
                  <a:cubicBezTo>
                    <a:pt x="1038" y="275"/>
                    <a:pt x="1450" y="388"/>
                    <a:pt x="1550" y="650"/>
                  </a:cubicBezTo>
                  <a:cubicBezTo>
                    <a:pt x="1575" y="713"/>
                    <a:pt x="1688" y="688"/>
                    <a:pt x="16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3308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38" y="113"/>
                  </a:moveTo>
                  <a:cubicBezTo>
                    <a:pt x="400" y="475"/>
                    <a:pt x="1112" y="788"/>
                    <a:pt x="1625" y="650"/>
                  </a:cubicBezTo>
                  <a:cubicBezTo>
                    <a:pt x="1687" y="625"/>
                    <a:pt x="1662" y="550"/>
                    <a:pt x="1600" y="550"/>
                  </a:cubicBezTo>
                  <a:cubicBezTo>
                    <a:pt x="1050" y="600"/>
                    <a:pt x="513" y="425"/>
                    <a:pt x="113" y="50"/>
                  </a:cubicBezTo>
                  <a:cubicBezTo>
                    <a:pt x="63" y="0"/>
                    <a:pt x="0" y="75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3377600" y="1341475"/>
              <a:ext cx="33150" cy="30000"/>
            </a:xfrm>
            <a:custGeom>
              <a:avLst/>
              <a:gdLst/>
              <a:ahLst/>
              <a:cxnLst/>
              <a:rect l="l" t="t" r="r" b="b"/>
              <a:pathLst>
                <a:path w="1326" h="1200" extrusionOk="0">
                  <a:moveTo>
                    <a:pt x="1275" y="25"/>
                  </a:moveTo>
                  <a:cubicBezTo>
                    <a:pt x="938" y="0"/>
                    <a:pt x="663" y="188"/>
                    <a:pt x="400" y="388"/>
                  </a:cubicBezTo>
                  <a:cubicBezTo>
                    <a:pt x="163" y="563"/>
                    <a:pt x="1" y="850"/>
                    <a:pt x="1" y="1162"/>
                  </a:cubicBezTo>
                  <a:cubicBezTo>
                    <a:pt x="1" y="1200"/>
                    <a:pt x="63" y="1200"/>
                    <a:pt x="76" y="1162"/>
                  </a:cubicBezTo>
                  <a:cubicBezTo>
                    <a:pt x="88" y="887"/>
                    <a:pt x="238" y="625"/>
                    <a:pt x="463" y="450"/>
                  </a:cubicBezTo>
                  <a:cubicBezTo>
                    <a:pt x="700" y="263"/>
                    <a:pt x="950" y="88"/>
                    <a:pt x="1275" y="100"/>
                  </a:cubicBezTo>
                  <a:cubicBezTo>
                    <a:pt x="1325" y="100"/>
                    <a:pt x="1325" y="25"/>
                    <a:pt x="1275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3376975" y="1342100"/>
              <a:ext cx="33150" cy="29375"/>
            </a:xfrm>
            <a:custGeom>
              <a:avLst/>
              <a:gdLst/>
              <a:ahLst/>
              <a:cxnLst/>
              <a:rect l="l" t="t" r="r" b="b"/>
              <a:pathLst>
                <a:path w="1326" h="1175" extrusionOk="0">
                  <a:moveTo>
                    <a:pt x="63" y="1175"/>
                  </a:moveTo>
                  <a:cubicBezTo>
                    <a:pt x="625" y="1087"/>
                    <a:pt x="1200" y="688"/>
                    <a:pt x="1313" y="100"/>
                  </a:cubicBezTo>
                  <a:cubicBezTo>
                    <a:pt x="1325" y="38"/>
                    <a:pt x="1250" y="0"/>
                    <a:pt x="1213" y="63"/>
                  </a:cubicBezTo>
                  <a:cubicBezTo>
                    <a:pt x="1075" y="300"/>
                    <a:pt x="1013" y="525"/>
                    <a:pt x="775" y="713"/>
                  </a:cubicBezTo>
                  <a:cubicBezTo>
                    <a:pt x="563" y="875"/>
                    <a:pt x="313" y="1012"/>
                    <a:pt x="38" y="1100"/>
                  </a:cubicBezTo>
                  <a:cubicBezTo>
                    <a:pt x="1" y="1112"/>
                    <a:pt x="13" y="1175"/>
                    <a:pt x="6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3680025" y="1349275"/>
              <a:ext cx="38450" cy="86875"/>
            </a:xfrm>
            <a:custGeom>
              <a:avLst/>
              <a:gdLst/>
              <a:ahLst/>
              <a:cxnLst/>
              <a:rect l="l" t="t" r="r" b="b"/>
              <a:pathLst>
                <a:path w="1538" h="3475" extrusionOk="0">
                  <a:moveTo>
                    <a:pt x="38" y="88"/>
                  </a:moveTo>
                  <a:cubicBezTo>
                    <a:pt x="738" y="1075"/>
                    <a:pt x="1213" y="2213"/>
                    <a:pt x="1437" y="3412"/>
                  </a:cubicBezTo>
                  <a:cubicBezTo>
                    <a:pt x="1450" y="3475"/>
                    <a:pt x="1537" y="3450"/>
                    <a:pt x="1537" y="3387"/>
                  </a:cubicBezTo>
                  <a:cubicBezTo>
                    <a:pt x="1313" y="2175"/>
                    <a:pt x="825" y="1038"/>
                    <a:pt x="88" y="38"/>
                  </a:cubicBezTo>
                  <a:cubicBezTo>
                    <a:pt x="63" y="1"/>
                    <a:pt x="0" y="38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3711275" y="1433625"/>
              <a:ext cx="17500" cy="16275"/>
            </a:xfrm>
            <a:custGeom>
              <a:avLst/>
              <a:gdLst/>
              <a:ahLst/>
              <a:cxnLst/>
              <a:rect l="l" t="t" r="r" b="b"/>
              <a:pathLst>
                <a:path w="700" h="651" extrusionOk="0">
                  <a:moveTo>
                    <a:pt x="187" y="88"/>
                  </a:moveTo>
                  <a:cubicBezTo>
                    <a:pt x="0" y="301"/>
                    <a:pt x="225" y="651"/>
                    <a:pt x="462" y="451"/>
                  </a:cubicBezTo>
                  <a:cubicBezTo>
                    <a:pt x="700" y="251"/>
                    <a:pt x="362" y="1"/>
                    <a:pt x="150" y="101"/>
                  </a:cubicBezTo>
                  <a:cubicBezTo>
                    <a:pt x="113" y="113"/>
                    <a:pt x="138" y="176"/>
                    <a:pt x="175" y="176"/>
                  </a:cubicBezTo>
                  <a:cubicBezTo>
                    <a:pt x="212" y="176"/>
                    <a:pt x="250" y="176"/>
                    <a:pt x="287" y="176"/>
                  </a:cubicBezTo>
                  <a:cubicBezTo>
                    <a:pt x="375" y="188"/>
                    <a:pt x="362" y="176"/>
                    <a:pt x="250" y="151"/>
                  </a:cubicBezTo>
                  <a:cubicBezTo>
                    <a:pt x="287" y="101"/>
                    <a:pt x="225" y="38"/>
                    <a:pt x="187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3642850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988" y="63"/>
                  </a:moveTo>
                  <a:cubicBezTo>
                    <a:pt x="1125" y="1275"/>
                    <a:pt x="800" y="2288"/>
                    <a:pt x="13" y="3212"/>
                  </a:cubicBezTo>
                  <a:cubicBezTo>
                    <a:pt x="0" y="3250"/>
                    <a:pt x="38" y="3275"/>
                    <a:pt x="63" y="3262"/>
                  </a:cubicBezTo>
                  <a:cubicBezTo>
                    <a:pt x="1000" y="2538"/>
                    <a:pt x="1212" y="1163"/>
                    <a:pt x="1087" y="63"/>
                  </a:cubicBezTo>
                  <a:cubicBezTo>
                    <a:pt x="1087" y="1"/>
                    <a:pt x="988" y="1"/>
                    <a:pt x="9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3633475" y="1414575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25" y="263"/>
                  </a:moveTo>
                  <a:cubicBezTo>
                    <a:pt x="0" y="563"/>
                    <a:pt x="450" y="600"/>
                    <a:pt x="475" y="300"/>
                  </a:cubicBezTo>
                  <a:cubicBezTo>
                    <a:pt x="513" y="0"/>
                    <a:pt x="75" y="25"/>
                    <a:pt x="75" y="313"/>
                  </a:cubicBezTo>
                  <a:cubicBezTo>
                    <a:pt x="88" y="350"/>
                    <a:pt x="125" y="363"/>
                    <a:pt x="150" y="338"/>
                  </a:cubicBezTo>
                  <a:cubicBezTo>
                    <a:pt x="200" y="275"/>
                    <a:pt x="188" y="250"/>
                    <a:pt x="100" y="263"/>
                  </a:cubicBezTo>
                  <a:cubicBezTo>
                    <a:pt x="100" y="213"/>
                    <a:pt x="25" y="213"/>
                    <a:pt x="25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4"/>
            <p:cNvSpPr/>
            <p:nvPr/>
          </p:nvSpPr>
          <p:spPr>
            <a:xfrm>
              <a:off x="3232325" y="1254625"/>
              <a:ext cx="237475" cy="60300"/>
            </a:xfrm>
            <a:custGeom>
              <a:avLst/>
              <a:gdLst/>
              <a:ahLst/>
              <a:cxnLst/>
              <a:rect l="l" t="t" r="r" b="b"/>
              <a:pathLst>
                <a:path w="9499" h="2412" extrusionOk="0">
                  <a:moveTo>
                    <a:pt x="9448" y="13"/>
                  </a:moveTo>
                  <a:cubicBezTo>
                    <a:pt x="6136" y="1262"/>
                    <a:pt x="3437" y="2412"/>
                    <a:pt x="113" y="375"/>
                  </a:cubicBezTo>
                  <a:cubicBezTo>
                    <a:pt x="51" y="338"/>
                    <a:pt x="1" y="438"/>
                    <a:pt x="63" y="475"/>
                  </a:cubicBezTo>
                  <a:cubicBezTo>
                    <a:pt x="1475" y="1425"/>
                    <a:pt x="2737" y="1825"/>
                    <a:pt x="4449" y="1662"/>
                  </a:cubicBezTo>
                  <a:cubicBezTo>
                    <a:pt x="6374" y="1475"/>
                    <a:pt x="7686" y="762"/>
                    <a:pt x="9461" y="75"/>
                  </a:cubicBezTo>
                  <a:cubicBezTo>
                    <a:pt x="9498" y="63"/>
                    <a:pt x="9486" y="0"/>
                    <a:pt x="944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4"/>
            <p:cNvSpPr/>
            <p:nvPr/>
          </p:nvSpPr>
          <p:spPr>
            <a:xfrm>
              <a:off x="3717200" y="130930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1213" y="13"/>
                  </a:moveTo>
                  <a:cubicBezTo>
                    <a:pt x="650" y="113"/>
                    <a:pt x="113" y="450"/>
                    <a:pt x="50" y="1062"/>
                  </a:cubicBezTo>
                  <a:cubicBezTo>
                    <a:pt x="0" y="1550"/>
                    <a:pt x="375" y="1975"/>
                    <a:pt x="863" y="1987"/>
                  </a:cubicBezTo>
                  <a:cubicBezTo>
                    <a:pt x="938" y="1975"/>
                    <a:pt x="938" y="1862"/>
                    <a:pt x="863" y="1875"/>
                  </a:cubicBezTo>
                  <a:cubicBezTo>
                    <a:pt x="288" y="1850"/>
                    <a:pt x="13" y="1275"/>
                    <a:pt x="238" y="775"/>
                  </a:cubicBezTo>
                  <a:cubicBezTo>
                    <a:pt x="425" y="362"/>
                    <a:pt x="813" y="163"/>
                    <a:pt x="1238" y="75"/>
                  </a:cubicBezTo>
                  <a:cubicBezTo>
                    <a:pt x="1275" y="63"/>
                    <a:pt x="1250" y="0"/>
                    <a:pt x="121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>
              <a:off x="3471650" y="1283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738"/>
                  </a:moveTo>
                  <a:cubicBezTo>
                    <a:pt x="687" y="713"/>
                    <a:pt x="1187" y="1263"/>
                    <a:pt x="1825" y="1051"/>
                  </a:cubicBezTo>
                  <a:cubicBezTo>
                    <a:pt x="2237" y="901"/>
                    <a:pt x="2512" y="501"/>
                    <a:pt x="2499" y="51"/>
                  </a:cubicBezTo>
                  <a:cubicBezTo>
                    <a:pt x="2499" y="13"/>
                    <a:pt x="2437" y="1"/>
                    <a:pt x="2424" y="51"/>
                  </a:cubicBezTo>
                  <a:cubicBezTo>
                    <a:pt x="2312" y="838"/>
                    <a:pt x="1637" y="1151"/>
                    <a:pt x="937" y="851"/>
                  </a:cubicBezTo>
                  <a:cubicBezTo>
                    <a:pt x="662" y="701"/>
                    <a:pt x="362" y="638"/>
                    <a:pt x="63" y="651"/>
                  </a:cubicBezTo>
                  <a:cubicBezTo>
                    <a:pt x="13" y="651"/>
                    <a:pt x="0" y="738"/>
                    <a:pt x="63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>
              <a:off x="3504750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125" y="813"/>
                  </a:moveTo>
                  <a:cubicBezTo>
                    <a:pt x="1238" y="525"/>
                    <a:pt x="1063" y="275"/>
                    <a:pt x="788" y="163"/>
                  </a:cubicBezTo>
                  <a:cubicBezTo>
                    <a:pt x="563" y="63"/>
                    <a:pt x="163" y="0"/>
                    <a:pt x="26" y="238"/>
                  </a:cubicBezTo>
                  <a:cubicBezTo>
                    <a:pt x="1" y="263"/>
                    <a:pt x="38" y="313"/>
                    <a:pt x="63" y="288"/>
                  </a:cubicBezTo>
                  <a:cubicBezTo>
                    <a:pt x="388" y="38"/>
                    <a:pt x="1238" y="275"/>
                    <a:pt x="1050" y="800"/>
                  </a:cubicBezTo>
                  <a:cubicBezTo>
                    <a:pt x="1038" y="838"/>
                    <a:pt x="1100" y="850"/>
                    <a:pt x="1125" y="8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>
              <a:off x="369440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25" y="88"/>
                  </a:moveTo>
                  <a:cubicBezTo>
                    <a:pt x="825" y="1051"/>
                    <a:pt x="1787" y="2250"/>
                    <a:pt x="3187" y="1963"/>
                  </a:cubicBezTo>
                  <a:cubicBezTo>
                    <a:pt x="3249" y="1950"/>
                    <a:pt x="3224" y="1863"/>
                    <a:pt x="3162" y="1863"/>
                  </a:cubicBezTo>
                  <a:cubicBezTo>
                    <a:pt x="1775" y="2050"/>
                    <a:pt x="887" y="988"/>
                    <a:pt x="88" y="38"/>
                  </a:cubicBezTo>
                  <a:cubicBezTo>
                    <a:pt x="50" y="1"/>
                    <a:pt x="0" y="51"/>
                    <a:pt x="2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4"/>
            <p:cNvSpPr/>
            <p:nvPr/>
          </p:nvSpPr>
          <p:spPr>
            <a:xfrm>
              <a:off x="3515075" y="1320225"/>
              <a:ext cx="30950" cy="15325"/>
            </a:xfrm>
            <a:custGeom>
              <a:avLst/>
              <a:gdLst/>
              <a:ahLst/>
              <a:cxnLst/>
              <a:rect l="l" t="t" r="r" b="b"/>
              <a:pathLst>
                <a:path w="1238" h="613" extrusionOk="0">
                  <a:moveTo>
                    <a:pt x="63" y="113"/>
                  </a:moveTo>
                  <a:cubicBezTo>
                    <a:pt x="475" y="125"/>
                    <a:pt x="862" y="288"/>
                    <a:pt x="1150" y="575"/>
                  </a:cubicBezTo>
                  <a:cubicBezTo>
                    <a:pt x="1187" y="613"/>
                    <a:pt x="1237" y="563"/>
                    <a:pt x="1212" y="525"/>
                  </a:cubicBezTo>
                  <a:cubicBezTo>
                    <a:pt x="1087" y="363"/>
                    <a:pt x="912" y="238"/>
                    <a:pt x="712" y="163"/>
                  </a:cubicBezTo>
                  <a:cubicBezTo>
                    <a:pt x="512" y="50"/>
                    <a:pt x="288" y="0"/>
                    <a:pt x="63" y="25"/>
                  </a:cubicBezTo>
                  <a:cubicBezTo>
                    <a:pt x="13" y="25"/>
                    <a:pt x="0" y="113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4"/>
            <p:cNvSpPr/>
            <p:nvPr/>
          </p:nvSpPr>
          <p:spPr>
            <a:xfrm>
              <a:off x="35122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1263" y="551"/>
                  </a:moveTo>
                  <a:cubicBezTo>
                    <a:pt x="825" y="751"/>
                    <a:pt x="313" y="463"/>
                    <a:pt x="126" y="51"/>
                  </a:cubicBezTo>
                  <a:cubicBezTo>
                    <a:pt x="101" y="1"/>
                    <a:pt x="1" y="38"/>
                    <a:pt x="26" y="88"/>
                  </a:cubicBezTo>
                  <a:cubicBezTo>
                    <a:pt x="226" y="576"/>
                    <a:pt x="825" y="876"/>
                    <a:pt x="1313" y="626"/>
                  </a:cubicBezTo>
                  <a:cubicBezTo>
                    <a:pt x="1363" y="601"/>
                    <a:pt x="1313" y="526"/>
                    <a:pt x="126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4"/>
            <p:cNvSpPr/>
            <p:nvPr/>
          </p:nvSpPr>
          <p:spPr>
            <a:xfrm>
              <a:off x="3177975" y="1278975"/>
              <a:ext cx="132175" cy="60025"/>
            </a:xfrm>
            <a:custGeom>
              <a:avLst/>
              <a:gdLst/>
              <a:ahLst/>
              <a:cxnLst/>
              <a:rect l="l" t="t" r="r" b="b"/>
              <a:pathLst>
                <a:path w="5287" h="2401" extrusionOk="0">
                  <a:moveTo>
                    <a:pt x="5236" y="576"/>
                  </a:moveTo>
                  <a:cubicBezTo>
                    <a:pt x="3649" y="263"/>
                    <a:pt x="213" y="1"/>
                    <a:pt x="0" y="2350"/>
                  </a:cubicBezTo>
                  <a:cubicBezTo>
                    <a:pt x="0" y="2400"/>
                    <a:pt x="63" y="2388"/>
                    <a:pt x="63" y="2350"/>
                  </a:cubicBezTo>
                  <a:cubicBezTo>
                    <a:pt x="363" y="63"/>
                    <a:pt x="3674" y="363"/>
                    <a:pt x="5211" y="651"/>
                  </a:cubicBezTo>
                  <a:cubicBezTo>
                    <a:pt x="5261" y="663"/>
                    <a:pt x="5286" y="588"/>
                    <a:pt x="5236" y="5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4"/>
            <p:cNvSpPr/>
            <p:nvPr/>
          </p:nvSpPr>
          <p:spPr>
            <a:xfrm>
              <a:off x="3184525" y="1311175"/>
              <a:ext cx="61575" cy="65000"/>
            </a:xfrm>
            <a:custGeom>
              <a:avLst/>
              <a:gdLst/>
              <a:ahLst/>
              <a:cxnLst/>
              <a:rect l="l" t="t" r="r" b="b"/>
              <a:pathLst>
                <a:path w="2463" h="2600" extrusionOk="0">
                  <a:moveTo>
                    <a:pt x="950" y="25"/>
                  </a:moveTo>
                  <a:cubicBezTo>
                    <a:pt x="275" y="350"/>
                    <a:pt x="1" y="1187"/>
                    <a:pt x="450" y="1825"/>
                  </a:cubicBezTo>
                  <a:cubicBezTo>
                    <a:pt x="850" y="2412"/>
                    <a:pt x="1913" y="2599"/>
                    <a:pt x="2412" y="2025"/>
                  </a:cubicBezTo>
                  <a:cubicBezTo>
                    <a:pt x="2462" y="1975"/>
                    <a:pt x="2387" y="1900"/>
                    <a:pt x="2337" y="1950"/>
                  </a:cubicBezTo>
                  <a:cubicBezTo>
                    <a:pt x="1875" y="2474"/>
                    <a:pt x="900" y="2312"/>
                    <a:pt x="525" y="1762"/>
                  </a:cubicBezTo>
                  <a:cubicBezTo>
                    <a:pt x="126" y="1175"/>
                    <a:pt x="338" y="375"/>
                    <a:pt x="988" y="75"/>
                  </a:cubicBezTo>
                  <a:cubicBezTo>
                    <a:pt x="1025" y="63"/>
                    <a:pt x="988" y="0"/>
                    <a:pt x="9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4"/>
            <p:cNvSpPr/>
            <p:nvPr/>
          </p:nvSpPr>
          <p:spPr>
            <a:xfrm>
              <a:off x="3219825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51" y="1850"/>
                  </a:moveTo>
                  <a:cubicBezTo>
                    <a:pt x="1213" y="1663"/>
                    <a:pt x="1438" y="1138"/>
                    <a:pt x="1238" y="675"/>
                  </a:cubicBezTo>
                  <a:cubicBezTo>
                    <a:pt x="1050" y="213"/>
                    <a:pt x="513" y="0"/>
                    <a:pt x="51" y="200"/>
                  </a:cubicBezTo>
                  <a:cubicBezTo>
                    <a:pt x="1" y="225"/>
                    <a:pt x="38" y="300"/>
                    <a:pt x="88" y="288"/>
                  </a:cubicBezTo>
                  <a:cubicBezTo>
                    <a:pt x="513" y="163"/>
                    <a:pt x="963" y="288"/>
                    <a:pt x="1138" y="713"/>
                  </a:cubicBezTo>
                  <a:cubicBezTo>
                    <a:pt x="1300" y="1138"/>
                    <a:pt x="1113" y="1600"/>
                    <a:pt x="713" y="1787"/>
                  </a:cubicBezTo>
                  <a:cubicBezTo>
                    <a:pt x="676" y="1812"/>
                    <a:pt x="713" y="1862"/>
                    <a:pt x="751" y="1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4"/>
            <p:cNvSpPr/>
            <p:nvPr/>
          </p:nvSpPr>
          <p:spPr>
            <a:xfrm>
              <a:off x="3208275" y="1322725"/>
              <a:ext cx="17200" cy="30650"/>
            </a:xfrm>
            <a:custGeom>
              <a:avLst/>
              <a:gdLst/>
              <a:ahLst/>
              <a:cxnLst/>
              <a:rect l="l" t="t" r="r" b="b"/>
              <a:pathLst>
                <a:path w="688" h="1226" extrusionOk="0">
                  <a:moveTo>
                    <a:pt x="650" y="38"/>
                  </a:moveTo>
                  <a:cubicBezTo>
                    <a:pt x="300" y="0"/>
                    <a:pt x="63" y="375"/>
                    <a:pt x="63" y="688"/>
                  </a:cubicBezTo>
                  <a:cubicBezTo>
                    <a:pt x="50" y="988"/>
                    <a:pt x="350" y="1213"/>
                    <a:pt x="638" y="1125"/>
                  </a:cubicBezTo>
                  <a:cubicBezTo>
                    <a:pt x="688" y="1100"/>
                    <a:pt x="663" y="1013"/>
                    <a:pt x="613" y="1038"/>
                  </a:cubicBezTo>
                  <a:cubicBezTo>
                    <a:pt x="0" y="1225"/>
                    <a:pt x="63" y="75"/>
                    <a:pt x="650" y="113"/>
                  </a:cubicBezTo>
                  <a:cubicBezTo>
                    <a:pt x="688" y="113"/>
                    <a:pt x="688" y="38"/>
                    <a:pt x="65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4"/>
            <p:cNvSpPr/>
            <p:nvPr/>
          </p:nvSpPr>
          <p:spPr>
            <a:xfrm>
              <a:off x="3454150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1750" y="75"/>
                  </a:moveTo>
                  <a:cubicBezTo>
                    <a:pt x="2112" y="1387"/>
                    <a:pt x="1300" y="2474"/>
                    <a:pt x="38" y="2799"/>
                  </a:cubicBezTo>
                  <a:cubicBezTo>
                    <a:pt x="0" y="2812"/>
                    <a:pt x="13" y="2862"/>
                    <a:pt x="38" y="2862"/>
                  </a:cubicBezTo>
                  <a:cubicBezTo>
                    <a:pt x="1425" y="2762"/>
                    <a:pt x="2212" y="1325"/>
                    <a:pt x="1825" y="50"/>
                  </a:cubicBezTo>
                  <a:cubicBezTo>
                    <a:pt x="1812" y="0"/>
                    <a:pt x="1725" y="13"/>
                    <a:pt x="1750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4"/>
            <p:cNvSpPr/>
            <p:nvPr/>
          </p:nvSpPr>
          <p:spPr>
            <a:xfrm>
              <a:off x="3796875" y="1305225"/>
              <a:ext cx="111550" cy="104375"/>
            </a:xfrm>
            <a:custGeom>
              <a:avLst/>
              <a:gdLst/>
              <a:ahLst/>
              <a:cxnLst/>
              <a:rect l="l" t="t" r="r" b="b"/>
              <a:pathLst>
                <a:path w="4462" h="4175" extrusionOk="0">
                  <a:moveTo>
                    <a:pt x="2662" y="176"/>
                  </a:moveTo>
                  <a:cubicBezTo>
                    <a:pt x="1212" y="1"/>
                    <a:pt x="38" y="1438"/>
                    <a:pt x="750" y="2787"/>
                  </a:cubicBezTo>
                  <a:cubicBezTo>
                    <a:pt x="1475" y="4175"/>
                    <a:pt x="3424" y="3950"/>
                    <a:pt x="4424" y="3025"/>
                  </a:cubicBezTo>
                  <a:cubicBezTo>
                    <a:pt x="4461" y="2987"/>
                    <a:pt x="4411" y="2937"/>
                    <a:pt x="4386" y="2962"/>
                  </a:cubicBezTo>
                  <a:cubicBezTo>
                    <a:pt x="3474" y="3612"/>
                    <a:pt x="2012" y="4062"/>
                    <a:pt x="1137" y="3125"/>
                  </a:cubicBezTo>
                  <a:cubicBezTo>
                    <a:pt x="0" y="1900"/>
                    <a:pt x="1075" y="88"/>
                    <a:pt x="2662" y="276"/>
                  </a:cubicBezTo>
                  <a:cubicBezTo>
                    <a:pt x="2724" y="288"/>
                    <a:pt x="2724" y="176"/>
                    <a:pt x="2662" y="1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4"/>
            <p:cNvSpPr/>
            <p:nvPr/>
          </p:nvSpPr>
          <p:spPr>
            <a:xfrm>
              <a:off x="3903100" y="1237750"/>
              <a:ext cx="263700" cy="146850"/>
            </a:xfrm>
            <a:custGeom>
              <a:avLst/>
              <a:gdLst/>
              <a:ahLst/>
              <a:cxnLst/>
              <a:rect l="l" t="t" r="r" b="b"/>
              <a:pathLst>
                <a:path w="10548" h="5874" extrusionOk="0">
                  <a:moveTo>
                    <a:pt x="100" y="5836"/>
                  </a:moveTo>
                  <a:cubicBezTo>
                    <a:pt x="1300" y="4162"/>
                    <a:pt x="2412" y="2062"/>
                    <a:pt x="4324" y="1138"/>
                  </a:cubicBezTo>
                  <a:cubicBezTo>
                    <a:pt x="6086" y="275"/>
                    <a:pt x="8848" y="100"/>
                    <a:pt x="10485" y="1312"/>
                  </a:cubicBezTo>
                  <a:cubicBezTo>
                    <a:pt x="10510" y="1325"/>
                    <a:pt x="10547" y="1275"/>
                    <a:pt x="10522" y="1262"/>
                  </a:cubicBezTo>
                  <a:cubicBezTo>
                    <a:pt x="9073" y="0"/>
                    <a:pt x="6586" y="138"/>
                    <a:pt x="4861" y="725"/>
                  </a:cubicBezTo>
                  <a:cubicBezTo>
                    <a:pt x="2549" y="1512"/>
                    <a:pt x="1350" y="3924"/>
                    <a:pt x="25" y="5799"/>
                  </a:cubicBezTo>
                  <a:cubicBezTo>
                    <a:pt x="0" y="5836"/>
                    <a:pt x="63" y="5874"/>
                    <a:pt x="88" y="58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4"/>
            <p:cNvSpPr/>
            <p:nvPr/>
          </p:nvSpPr>
          <p:spPr>
            <a:xfrm>
              <a:off x="4098975" y="1277425"/>
              <a:ext cx="100925" cy="84375"/>
            </a:xfrm>
            <a:custGeom>
              <a:avLst/>
              <a:gdLst/>
              <a:ahLst/>
              <a:cxnLst/>
              <a:rect l="l" t="t" r="r" b="b"/>
              <a:pathLst>
                <a:path w="4037" h="3375" extrusionOk="0">
                  <a:moveTo>
                    <a:pt x="2875" y="88"/>
                  </a:moveTo>
                  <a:cubicBezTo>
                    <a:pt x="3412" y="1025"/>
                    <a:pt x="3525" y="2400"/>
                    <a:pt x="2375" y="2950"/>
                  </a:cubicBezTo>
                  <a:cubicBezTo>
                    <a:pt x="2087" y="3062"/>
                    <a:pt x="1775" y="3100"/>
                    <a:pt x="1475" y="3062"/>
                  </a:cubicBezTo>
                  <a:cubicBezTo>
                    <a:pt x="1400" y="3050"/>
                    <a:pt x="1325" y="3075"/>
                    <a:pt x="1250" y="3062"/>
                  </a:cubicBezTo>
                  <a:cubicBezTo>
                    <a:pt x="488" y="2937"/>
                    <a:pt x="513" y="2737"/>
                    <a:pt x="438" y="2200"/>
                  </a:cubicBezTo>
                  <a:cubicBezTo>
                    <a:pt x="325" y="1300"/>
                    <a:pt x="938" y="963"/>
                    <a:pt x="1713" y="1113"/>
                  </a:cubicBezTo>
                  <a:cubicBezTo>
                    <a:pt x="2300" y="1225"/>
                    <a:pt x="2600" y="1512"/>
                    <a:pt x="3000" y="1925"/>
                  </a:cubicBezTo>
                  <a:cubicBezTo>
                    <a:pt x="3300" y="2237"/>
                    <a:pt x="3550" y="2562"/>
                    <a:pt x="3999" y="2575"/>
                  </a:cubicBezTo>
                  <a:cubicBezTo>
                    <a:pt x="4024" y="2575"/>
                    <a:pt x="4037" y="2537"/>
                    <a:pt x="3999" y="2537"/>
                  </a:cubicBezTo>
                  <a:cubicBezTo>
                    <a:pt x="3287" y="2425"/>
                    <a:pt x="2900" y="1525"/>
                    <a:pt x="2312" y="1150"/>
                  </a:cubicBezTo>
                  <a:cubicBezTo>
                    <a:pt x="1875" y="850"/>
                    <a:pt x="1325" y="800"/>
                    <a:pt x="838" y="1025"/>
                  </a:cubicBezTo>
                  <a:cubicBezTo>
                    <a:pt x="113" y="1350"/>
                    <a:pt x="0" y="2487"/>
                    <a:pt x="638" y="2987"/>
                  </a:cubicBezTo>
                  <a:cubicBezTo>
                    <a:pt x="1163" y="3375"/>
                    <a:pt x="2237" y="3250"/>
                    <a:pt x="2712" y="2887"/>
                  </a:cubicBezTo>
                  <a:cubicBezTo>
                    <a:pt x="3650" y="2187"/>
                    <a:pt x="3462" y="925"/>
                    <a:pt x="2937" y="38"/>
                  </a:cubicBezTo>
                  <a:cubicBezTo>
                    <a:pt x="2912" y="0"/>
                    <a:pt x="2837" y="38"/>
                    <a:pt x="2875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>
              <a:off x="4206450" y="1331775"/>
              <a:ext cx="55625" cy="13775"/>
            </a:xfrm>
            <a:custGeom>
              <a:avLst/>
              <a:gdLst/>
              <a:ahLst/>
              <a:cxnLst/>
              <a:rect l="l" t="t" r="r" b="b"/>
              <a:pathLst>
                <a:path w="2225" h="551" extrusionOk="0">
                  <a:moveTo>
                    <a:pt x="50" y="476"/>
                  </a:moveTo>
                  <a:cubicBezTo>
                    <a:pt x="750" y="551"/>
                    <a:pt x="1600" y="501"/>
                    <a:pt x="2187" y="76"/>
                  </a:cubicBezTo>
                  <a:cubicBezTo>
                    <a:pt x="2225" y="63"/>
                    <a:pt x="2200" y="1"/>
                    <a:pt x="2162" y="13"/>
                  </a:cubicBezTo>
                  <a:cubicBezTo>
                    <a:pt x="1437" y="251"/>
                    <a:pt x="838" y="476"/>
                    <a:pt x="50" y="401"/>
                  </a:cubicBezTo>
                  <a:cubicBezTo>
                    <a:pt x="0" y="401"/>
                    <a:pt x="0" y="476"/>
                    <a:pt x="50" y="4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4"/>
            <p:cNvSpPr/>
            <p:nvPr/>
          </p:nvSpPr>
          <p:spPr>
            <a:xfrm>
              <a:off x="3934650" y="1301475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1025" y="26"/>
                  </a:moveTo>
                  <a:cubicBezTo>
                    <a:pt x="463" y="675"/>
                    <a:pt x="0" y="1488"/>
                    <a:pt x="188" y="2375"/>
                  </a:cubicBezTo>
                  <a:cubicBezTo>
                    <a:pt x="363" y="3200"/>
                    <a:pt x="1162" y="3800"/>
                    <a:pt x="2000" y="3837"/>
                  </a:cubicBezTo>
                  <a:cubicBezTo>
                    <a:pt x="2587" y="3862"/>
                    <a:pt x="3249" y="3475"/>
                    <a:pt x="3174" y="2812"/>
                  </a:cubicBezTo>
                  <a:cubicBezTo>
                    <a:pt x="3137" y="2475"/>
                    <a:pt x="2799" y="2050"/>
                    <a:pt x="2512" y="2425"/>
                  </a:cubicBezTo>
                  <a:cubicBezTo>
                    <a:pt x="2475" y="2462"/>
                    <a:pt x="2550" y="2500"/>
                    <a:pt x="2575" y="2462"/>
                  </a:cubicBezTo>
                  <a:cubicBezTo>
                    <a:pt x="3012" y="3300"/>
                    <a:pt x="2862" y="3725"/>
                    <a:pt x="2125" y="3737"/>
                  </a:cubicBezTo>
                  <a:cubicBezTo>
                    <a:pt x="1800" y="3737"/>
                    <a:pt x="1487" y="3650"/>
                    <a:pt x="1212" y="3500"/>
                  </a:cubicBezTo>
                  <a:cubicBezTo>
                    <a:pt x="775" y="3287"/>
                    <a:pt x="463" y="2900"/>
                    <a:pt x="325" y="2437"/>
                  </a:cubicBezTo>
                  <a:cubicBezTo>
                    <a:pt x="75" y="1563"/>
                    <a:pt x="538" y="738"/>
                    <a:pt x="1062" y="63"/>
                  </a:cubicBezTo>
                  <a:cubicBezTo>
                    <a:pt x="1087" y="38"/>
                    <a:pt x="1050" y="1"/>
                    <a:pt x="1025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4"/>
            <p:cNvSpPr/>
            <p:nvPr/>
          </p:nvSpPr>
          <p:spPr>
            <a:xfrm>
              <a:off x="3920275" y="1329900"/>
              <a:ext cx="23150" cy="110625"/>
            </a:xfrm>
            <a:custGeom>
              <a:avLst/>
              <a:gdLst/>
              <a:ahLst/>
              <a:cxnLst/>
              <a:rect l="l" t="t" r="r" b="b"/>
              <a:pathLst>
                <a:path w="926" h="4425" extrusionOk="0">
                  <a:moveTo>
                    <a:pt x="825" y="38"/>
                  </a:moveTo>
                  <a:cubicBezTo>
                    <a:pt x="375" y="551"/>
                    <a:pt x="263" y="1238"/>
                    <a:pt x="188" y="1913"/>
                  </a:cubicBezTo>
                  <a:cubicBezTo>
                    <a:pt x="100" y="2725"/>
                    <a:pt x="13" y="3712"/>
                    <a:pt x="538" y="4400"/>
                  </a:cubicBezTo>
                  <a:cubicBezTo>
                    <a:pt x="563" y="4425"/>
                    <a:pt x="600" y="4400"/>
                    <a:pt x="588" y="4362"/>
                  </a:cubicBezTo>
                  <a:cubicBezTo>
                    <a:pt x="0" y="3250"/>
                    <a:pt x="38" y="1101"/>
                    <a:pt x="888" y="101"/>
                  </a:cubicBezTo>
                  <a:cubicBezTo>
                    <a:pt x="925" y="63"/>
                    <a:pt x="863" y="1"/>
                    <a:pt x="825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4"/>
            <p:cNvSpPr/>
            <p:nvPr/>
          </p:nvSpPr>
          <p:spPr>
            <a:xfrm>
              <a:off x="3931200" y="1439875"/>
              <a:ext cx="11900" cy="11900"/>
            </a:xfrm>
            <a:custGeom>
              <a:avLst/>
              <a:gdLst/>
              <a:ahLst/>
              <a:cxnLst/>
              <a:rect l="l" t="t" r="r" b="b"/>
              <a:pathLst>
                <a:path w="476" h="476" extrusionOk="0">
                  <a:moveTo>
                    <a:pt x="126" y="38"/>
                  </a:moveTo>
                  <a:cubicBezTo>
                    <a:pt x="213" y="1"/>
                    <a:pt x="313" y="13"/>
                    <a:pt x="388" y="88"/>
                  </a:cubicBezTo>
                  <a:cubicBezTo>
                    <a:pt x="451" y="151"/>
                    <a:pt x="476" y="238"/>
                    <a:pt x="451" y="326"/>
                  </a:cubicBezTo>
                  <a:cubicBezTo>
                    <a:pt x="451" y="363"/>
                    <a:pt x="438" y="388"/>
                    <a:pt x="413" y="413"/>
                  </a:cubicBezTo>
                  <a:cubicBezTo>
                    <a:pt x="388" y="438"/>
                    <a:pt x="351" y="451"/>
                    <a:pt x="313" y="463"/>
                  </a:cubicBezTo>
                  <a:cubicBezTo>
                    <a:pt x="188" y="476"/>
                    <a:pt x="63" y="413"/>
                    <a:pt x="13" y="288"/>
                  </a:cubicBezTo>
                  <a:cubicBezTo>
                    <a:pt x="1" y="163"/>
                    <a:pt x="101" y="51"/>
                    <a:pt x="238" y="51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4"/>
            <p:cNvSpPr/>
            <p:nvPr/>
          </p:nvSpPr>
          <p:spPr>
            <a:xfrm>
              <a:off x="3926825" y="1437075"/>
              <a:ext cx="22225" cy="17200"/>
            </a:xfrm>
            <a:custGeom>
              <a:avLst/>
              <a:gdLst/>
              <a:ahLst/>
              <a:cxnLst/>
              <a:rect l="l" t="t" r="r" b="b"/>
              <a:pathLst>
                <a:path w="889" h="688" extrusionOk="0">
                  <a:moveTo>
                    <a:pt x="313" y="213"/>
                  </a:moveTo>
                  <a:cubicBezTo>
                    <a:pt x="588" y="238"/>
                    <a:pt x="651" y="313"/>
                    <a:pt x="476" y="413"/>
                  </a:cubicBezTo>
                  <a:cubicBezTo>
                    <a:pt x="313" y="600"/>
                    <a:pt x="301" y="525"/>
                    <a:pt x="413" y="200"/>
                  </a:cubicBezTo>
                  <a:cubicBezTo>
                    <a:pt x="451" y="175"/>
                    <a:pt x="451" y="113"/>
                    <a:pt x="401" y="113"/>
                  </a:cubicBezTo>
                  <a:cubicBezTo>
                    <a:pt x="1" y="113"/>
                    <a:pt x="88" y="688"/>
                    <a:pt x="488" y="625"/>
                  </a:cubicBezTo>
                  <a:cubicBezTo>
                    <a:pt x="888" y="563"/>
                    <a:pt x="663" y="0"/>
                    <a:pt x="276" y="88"/>
                  </a:cubicBezTo>
                  <a:cubicBezTo>
                    <a:pt x="213" y="113"/>
                    <a:pt x="238" y="213"/>
                    <a:pt x="313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4"/>
            <p:cNvSpPr/>
            <p:nvPr/>
          </p:nvSpPr>
          <p:spPr>
            <a:xfrm>
              <a:off x="4168650" y="12718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25" y="63"/>
                  </a:moveTo>
                  <a:lnTo>
                    <a:pt x="38" y="100"/>
                  </a:lnTo>
                  <a:cubicBezTo>
                    <a:pt x="50" y="125"/>
                    <a:pt x="88" y="125"/>
                    <a:pt x="100" y="100"/>
                  </a:cubicBezTo>
                  <a:lnTo>
                    <a:pt x="100" y="63"/>
                  </a:lnTo>
                  <a:cubicBezTo>
                    <a:pt x="113" y="0"/>
                    <a:pt x="0" y="0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4"/>
            <p:cNvSpPr/>
            <p:nvPr/>
          </p:nvSpPr>
          <p:spPr>
            <a:xfrm>
              <a:off x="4259250" y="1315225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125" y="650"/>
                  </a:moveTo>
                  <a:cubicBezTo>
                    <a:pt x="225" y="388"/>
                    <a:pt x="650" y="275"/>
                    <a:pt x="875" y="238"/>
                  </a:cubicBezTo>
                  <a:cubicBezTo>
                    <a:pt x="1125" y="200"/>
                    <a:pt x="1375" y="200"/>
                    <a:pt x="1612" y="250"/>
                  </a:cubicBezTo>
                  <a:cubicBezTo>
                    <a:pt x="1675" y="250"/>
                    <a:pt x="1675" y="163"/>
                    <a:pt x="1625" y="150"/>
                  </a:cubicBezTo>
                  <a:cubicBezTo>
                    <a:pt x="1175" y="0"/>
                    <a:pt x="225" y="88"/>
                    <a:pt x="25" y="613"/>
                  </a:cubicBezTo>
                  <a:cubicBezTo>
                    <a:pt x="0" y="675"/>
                    <a:pt x="100" y="713"/>
                    <a:pt x="125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4"/>
            <p:cNvSpPr/>
            <p:nvPr/>
          </p:nvSpPr>
          <p:spPr>
            <a:xfrm>
              <a:off x="4259250" y="13177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587" y="50"/>
                  </a:moveTo>
                  <a:cubicBezTo>
                    <a:pt x="1175" y="425"/>
                    <a:pt x="638" y="600"/>
                    <a:pt x="88" y="550"/>
                  </a:cubicBezTo>
                  <a:cubicBezTo>
                    <a:pt x="25" y="550"/>
                    <a:pt x="0" y="625"/>
                    <a:pt x="63" y="650"/>
                  </a:cubicBezTo>
                  <a:cubicBezTo>
                    <a:pt x="575" y="788"/>
                    <a:pt x="1287" y="475"/>
                    <a:pt x="1650" y="113"/>
                  </a:cubicBezTo>
                  <a:cubicBezTo>
                    <a:pt x="1687" y="75"/>
                    <a:pt x="1625" y="0"/>
                    <a:pt x="1587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4"/>
            <p:cNvSpPr/>
            <p:nvPr/>
          </p:nvSpPr>
          <p:spPr>
            <a:xfrm>
              <a:off x="4198950" y="1341475"/>
              <a:ext cx="33450" cy="30325"/>
            </a:xfrm>
            <a:custGeom>
              <a:avLst/>
              <a:gdLst/>
              <a:ahLst/>
              <a:cxnLst/>
              <a:rect l="l" t="t" r="r" b="b"/>
              <a:pathLst>
                <a:path w="1338" h="1213" extrusionOk="0">
                  <a:moveTo>
                    <a:pt x="50" y="100"/>
                  </a:moveTo>
                  <a:cubicBezTo>
                    <a:pt x="363" y="88"/>
                    <a:pt x="625" y="263"/>
                    <a:pt x="863" y="450"/>
                  </a:cubicBezTo>
                  <a:cubicBezTo>
                    <a:pt x="1088" y="625"/>
                    <a:pt x="1238" y="887"/>
                    <a:pt x="1250" y="1162"/>
                  </a:cubicBezTo>
                  <a:cubicBezTo>
                    <a:pt x="1250" y="1212"/>
                    <a:pt x="1338" y="1200"/>
                    <a:pt x="1325" y="1162"/>
                  </a:cubicBezTo>
                  <a:cubicBezTo>
                    <a:pt x="1325" y="850"/>
                    <a:pt x="1175" y="563"/>
                    <a:pt x="925" y="388"/>
                  </a:cubicBezTo>
                  <a:cubicBezTo>
                    <a:pt x="663" y="188"/>
                    <a:pt x="400" y="0"/>
                    <a:pt x="50" y="25"/>
                  </a:cubicBezTo>
                  <a:cubicBezTo>
                    <a:pt x="0" y="25"/>
                    <a:pt x="0" y="113"/>
                    <a:pt x="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4"/>
            <p:cNvSpPr/>
            <p:nvPr/>
          </p:nvSpPr>
          <p:spPr>
            <a:xfrm>
              <a:off x="4199250" y="1342100"/>
              <a:ext cx="33475" cy="29375"/>
            </a:xfrm>
            <a:custGeom>
              <a:avLst/>
              <a:gdLst/>
              <a:ahLst/>
              <a:cxnLst/>
              <a:rect l="l" t="t" r="r" b="b"/>
              <a:pathLst>
                <a:path w="1339" h="1175" extrusionOk="0">
                  <a:moveTo>
                    <a:pt x="1288" y="1100"/>
                  </a:moveTo>
                  <a:cubicBezTo>
                    <a:pt x="1026" y="1012"/>
                    <a:pt x="776" y="887"/>
                    <a:pt x="551" y="713"/>
                  </a:cubicBezTo>
                  <a:cubicBezTo>
                    <a:pt x="313" y="538"/>
                    <a:pt x="263" y="288"/>
                    <a:pt x="113" y="63"/>
                  </a:cubicBezTo>
                  <a:cubicBezTo>
                    <a:pt x="76" y="0"/>
                    <a:pt x="1" y="38"/>
                    <a:pt x="13" y="100"/>
                  </a:cubicBezTo>
                  <a:cubicBezTo>
                    <a:pt x="126" y="688"/>
                    <a:pt x="713" y="1087"/>
                    <a:pt x="1263" y="1175"/>
                  </a:cubicBezTo>
                  <a:cubicBezTo>
                    <a:pt x="1313" y="1175"/>
                    <a:pt x="1338" y="1112"/>
                    <a:pt x="1288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4"/>
            <p:cNvSpPr/>
            <p:nvPr/>
          </p:nvSpPr>
          <p:spPr>
            <a:xfrm>
              <a:off x="3890900" y="1349275"/>
              <a:ext cx="38775" cy="86875"/>
            </a:xfrm>
            <a:custGeom>
              <a:avLst/>
              <a:gdLst/>
              <a:ahLst/>
              <a:cxnLst/>
              <a:rect l="l" t="t" r="r" b="b"/>
              <a:pathLst>
                <a:path w="1551" h="3475" extrusionOk="0">
                  <a:moveTo>
                    <a:pt x="1450" y="51"/>
                  </a:moveTo>
                  <a:cubicBezTo>
                    <a:pt x="725" y="1038"/>
                    <a:pt x="238" y="2175"/>
                    <a:pt x="13" y="3387"/>
                  </a:cubicBezTo>
                  <a:cubicBezTo>
                    <a:pt x="1" y="3450"/>
                    <a:pt x="101" y="3475"/>
                    <a:pt x="113" y="3412"/>
                  </a:cubicBezTo>
                  <a:cubicBezTo>
                    <a:pt x="338" y="2213"/>
                    <a:pt x="813" y="1075"/>
                    <a:pt x="1513" y="88"/>
                  </a:cubicBezTo>
                  <a:cubicBezTo>
                    <a:pt x="1550" y="38"/>
                    <a:pt x="1475" y="1"/>
                    <a:pt x="145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4"/>
            <p:cNvSpPr/>
            <p:nvPr/>
          </p:nvSpPr>
          <p:spPr>
            <a:xfrm>
              <a:off x="3880600" y="1433625"/>
              <a:ext cx="18150" cy="16600"/>
            </a:xfrm>
            <a:custGeom>
              <a:avLst/>
              <a:gdLst/>
              <a:ahLst/>
              <a:cxnLst/>
              <a:rect l="l" t="t" r="r" b="b"/>
              <a:pathLst>
                <a:path w="726" h="664" extrusionOk="0">
                  <a:moveTo>
                    <a:pt x="475" y="151"/>
                  </a:moveTo>
                  <a:cubicBezTo>
                    <a:pt x="363" y="176"/>
                    <a:pt x="350" y="188"/>
                    <a:pt x="438" y="176"/>
                  </a:cubicBezTo>
                  <a:cubicBezTo>
                    <a:pt x="475" y="163"/>
                    <a:pt x="513" y="163"/>
                    <a:pt x="550" y="176"/>
                  </a:cubicBezTo>
                  <a:cubicBezTo>
                    <a:pt x="588" y="176"/>
                    <a:pt x="600" y="113"/>
                    <a:pt x="563" y="101"/>
                  </a:cubicBezTo>
                  <a:cubicBezTo>
                    <a:pt x="350" y="1"/>
                    <a:pt x="0" y="238"/>
                    <a:pt x="250" y="451"/>
                  </a:cubicBezTo>
                  <a:cubicBezTo>
                    <a:pt x="513" y="663"/>
                    <a:pt x="725" y="288"/>
                    <a:pt x="538" y="88"/>
                  </a:cubicBezTo>
                  <a:cubicBezTo>
                    <a:pt x="500" y="38"/>
                    <a:pt x="450" y="101"/>
                    <a:pt x="475" y="1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4"/>
            <p:cNvSpPr/>
            <p:nvPr/>
          </p:nvSpPr>
          <p:spPr>
            <a:xfrm>
              <a:off x="3936525" y="1338025"/>
              <a:ext cx="30325" cy="81875"/>
            </a:xfrm>
            <a:custGeom>
              <a:avLst/>
              <a:gdLst/>
              <a:ahLst/>
              <a:cxnLst/>
              <a:rect l="l" t="t" r="r" b="b"/>
              <a:pathLst>
                <a:path w="1213" h="3275" extrusionOk="0">
                  <a:moveTo>
                    <a:pt x="125" y="63"/>
                  </a:moveTo>
                  <a:cubicBezTo>
                    <a:pt x="0" y="1163"/>
                    <a:pt x="213" y="2538"/>
                    <a:pt x="1150" y="3262"/>
                  </a:cubicBezTo>
                  <a:cubicBezTo>
                    <a:pt x="1175" y="3275"/>
                    <a:pt x="1212" y="3250"/>
                    <a:pt x="1187" y="3212"/>
                  </a:cubicBezTo>
                  <a:cubicBezTo>
                    <a:pt x="413" y="2275"/>
                    <a:pt x="88" y="1275"/>
                    <a:pt x="225" y="63"/>
                  </a:cubicBezTo>
                  <a:cubicBezTo>
                    <a:pt x="225" y="1"/>
                    <a:pt x="138" y="1"/>
                    <a:pt x="1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4"/>
            <p:cNvSpPr/>
            <p:nvPr/>
          </p:nvSpPr>
          <p:spPr>
            <a:xfrm>
              <a:off x="3963375" y="1414575"/>
              <a:ext cx="13475" cy="15650"/>
            </a:xfrm>
            <a:custGeom>
              <a:avLst/>
              <a:gdLst/>
              <a:ahLst/>
              <a:cxnLst/>
              <a:rect l="l" t="t" r="r" b="b"/>
              <a:pathLst>
                <a:path w="539" h="626" extrusionOk="0">
                  <a:moveTo>
                    <a:pt x="413" y="263"/>
                  </a:moveTo>
                  <a:cubicBezTo>
                    <a:pt x="326" y="263"/>
                    <a:pt x="313" y="275"/>
                    <a:pt x="363" y="338"/>
                  </a:cubicBezTo>
                  <a:cubicBezTo>
                    <a:pt x="388" y="363"/>
                    <a:pt x="426" y="350"/>
                    <a:pt x="438" y="313"/>
                  </a:cubicBezTo>
                  <a:cubicBezTo>
                    <a:pt x="438" y="25"/>
                    <a:pt x="1" y="0"/>
                    <a:pt x="38" y="300"/>
                  </a:cubicBezTo>
                  <a:cubicBezTo>
                    <a:pt x="38" y="625"/>
                    <a:pt x="538" y="575"/>
                    <a:pt x="488" y="263"/>
                  </a:cubicBezTo>
                  <a:cubicBezTo>
                    <a:pt x="476" y="225"/>
                    <a:pt x="426" y="225"/>
                    <a:pt x="413" y="2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4"/>
            <p:cNvSpPr/>
            <p:nvPr/>
          </p:nvSpPr>
          <p:spPr>
            <a:xfrm>
              <a:off x="4139900" y="1254625"/>
              <a:ext cx="237775" cy="60000"/>
            </a:xfrm>
            <a:custGeom>
              <a:avLst/>
              <a:gdLst/>
              <a:ahLst/>
              <a:cxnLst/>
              <a:rect l="l" t="t" r="r" b="b"/>
              <a:pathLst>
                <a:path w="9511" h="2400" extrusionOk="0">
                  <a:moveTo>
                    <a:pt x="38" y="75"/>
                  </a:moveTo>
                  <a:cubicBezTo>
                    <a:pt x="1813" y="762"/>
                    <a:pt x="3137" y="1475"/>
                    <a:pt x="5049" y="1662"/>
                  </a:cubicBezTo>
                  <a:cubicBezTo>
                    <a:pt x="6774" y="1837"/>
                    <a:pt x="8023" y="1437"/>
                    <a:pt x="9448" y="475"/>
                  </a:cubicBezTo>
                  <a:cubicBezTo>
                    <a:pt x="9511" y="438"/>
                    <a:pt x="9448" y="338"/>
                    <a:pt x="9386" y="375"/>
                  </a:cubicBezTo>
                  <a:cubicBezTo>
                    <a:pt x="6061" y="2400"/>
                    <a:pt x="3387" y="1262"/>
                    <a:pt x="63" y="13"/>
                  </a:cubicBezTo>
                  <a:cubicBezTo>
                    <a:pt x="26" y="0"/>
                    <a:pt x="1" y="50"/>
                    <a:pt x="38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4"/>
            <p:cNvSpPr/>
            <p:nvPr/>
          </p:nvSpPr>
          <p:spPr>
            <a:xfrm>
              <a:off x="3860900" y="1309600"/>
              <a:ext cx="31900" cy="49400"/>
            </a:xfrm>
            <a:custGeom>
              <a:avLst/>
              <a:gdLst/>
              <a:ahLst/>
              <a:cxnLst/>
              <a:rect l="l" t="t" r="r" b="b"/>
              <a:pathLst>
                <a:path w="1276" h="1976" extrusionOk="0">
                  <a:moveTo>
                    <a:pt x="38" y="63"/>
                  </a:moveTo>
                  <a:cubicBezTo>
                    <a:pt x="451" y="151"/>
                    <a:pt x="851" y="350"/>
                    <a:pt x="1026" y="763"/>
                  </a:cubicBezTo>
                  <a:cubicBezTo>
                    <a:pt x="1251" y="1263"/>
                    <a:pt x="976" y="1838"/>
                    <a:pt x="401" y="1863"/>
                  </a:cubicBezTo>
                  <a:cubicBezTo>
                    <a:pt x="326" y="1850"/>
                    <a:pt x="326" y="1963"/>
                    <a:pt x="401" y="1975"/>
                  </a:cubicBezTo>
                  <a:cubicBezTo>
                    <a:pt x="901" y="1963"/>
                    <a:pt x="1276" y="1538"/>
                    <a:pt x="1213" y="1050"/>
                  </a:cubicBezTo>
                  <a:cubicBezTo>
                    <a:pt x="1163" y="438"/>
                    <a:pt x="613" y="101"/>
                    <a:pt x="63" y="1"/>
                  </a:cubicBezTo>
                  <a:cubicBezTo>
                    <a:pt x="26" y="1"/>
                    <a:pt x="1" y="51"/>
                    <a:pt x="5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4"/>
            <p:cNvSpPr/>
            <p:nvPr/>
          </p:nvSpPr>
          <p:spPr>
            <a:xfrm>
              <a:off x="4075225" y="1283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651"/>
                  </a:moveTo>
                  <a:cubicBezTo>
                    <a:pt x="2150" y="638"/>
                    <a:pt x="1850" y="701"/>
                    <a:pt x="1588" y="851"/>
                  </a:cubicBezTo>
                  <a:cubicBezTo>
                    <a:pt x="888" y="1151"/>
                    <a:pt x="201" y="851"/>
                    <a:pt x="88" y="51"/>
                  </a:cubicBezTo>
                  <a:cubicBezTo>
                    <a:pt x="88" y="1"/>
                    <a:pt x="13" y="13"/>
                    <a:pt x="26" y="51"/>
                  </a:cubicBezTo>
                  <a:cubicBezTo>
                    <a:pt x="1" y="501"/>
                    <a:pt x="276" y="901"/>
                    <a:pt x="701" y="1051"/>
                  </a:cubicBezTo>
                  <a:cubicBezTo>
                    <a:pt x="1325" y="1263"/>
                    <a:pt x="1825" y="713"/>
                    <a:pt x="2450" y="738"/>
                  </a:cubicBezTo>
                  <a:cubicBezTo>
                    <a:pt x="2513" y="738"/>
                    <a:pt x="2513" y="651"/>
                    <a:pt x="2450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4"/>
            <p:cNvSpPr/>
            <p:nvPr/>
          </p:nvSpPr>
          <p:spPr>
            <a:xfrm>
              <a:off x="4073975" y="1268675"/>
              <a:ext cx="30950" cy="21275"/>
            </a:xfrm>
            <a:custGeom>
              <a:avLst/>
              <a:gdLst/>
              <a:ahLst/>
              <a:cxnLst/>
              <a:rect l="l" t="t" r="r" b="b"/>
              <a:pathLst>
                <a:path w="1238" h="851" extrusionOk="0">
                  <a:moveTo>
                    <a:pt x="188" y="800"/>
                  </a:moveTo>
                  <a:cubicBezTo>
                    <a:pt x="1" y="275"/>
                    <a:pt x="851" y="38"/>
                    <a:pt x="1175" y="288"/>
                  </a:cubicBezTo>
                  <a:cubicBezTo>
                    <a:pt x="1200" y="313"/>
                    <a:pt x="1238" y="263"/>
                    <a:pt x="1225" y="238"/>
                  </a:cubicBezTo>
                  <a:cubicBezTo>
                    <a:pt x="1063" y="0"/>
                    <a:pt x="676" y="63"/>
                    <a:pt x="451" y="163"/>
                  </a:cubicBezTo>
                  <a:cubicBezTo>
                    <a:pt x="176" y="275"/>
                    <a:pt x="1" y="525"/>
                    <a:pt x="113" y="813"/>
                  </a:cubicBezTo>
                  <a:cubicBezTo>
                    <a:pt x="138" y="850"/>
                    <a:pt x="201" y="838"/>
                    <a:pt x="188" y="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4"/>
            <p:cNvSpPr/>
            <p:nvPr/>
          </p:nvSpPr>
          <p:spPr>
            <a:xfrm>
              <a:off x="3834050" y="1371450"/>
              <a:ext cx="81250" cy="56275"/>
            </a:xfrm>
            <a:custGeom>
              <a:avLst/>
              <a:gdLst/>
              <a:ahLst/>
              <a:cxnLst/>
              <a:rect l="l" t="t" r="r" b="b"/>
              <a:pathLst>
                <a:path w="3250" h="2251" extrusionOk="0">
                  <a:moveTo>
                    <a:pt x="3162" y="38"/>
                  </a:moveTo>
                  <a:cubicBezTo>
                    <a:pt x="2362" y="988"/>
                    <a:pt x="1475" y="2063"/>
                    <a:pt x="88" y="1875"/>
                  </a:cubicBezTo>
                  <a:cubicBezTo>
                    <a:pt x="25" y="1863"/>
                    <a:pt x="0" y="1950"/>
                    <a:pt x="63" y="1963"/>
                  </a:cubicBezTo>
                  <a:cubicBezTo>
                    <a:pt x="1462" y="2250"/>
                    <a:pt x="2425" y="1051"/>
                    <a:pt x="3224" y="88"/>
                  </a:cubicBezTo>
                  <a:cubicBezTo>
                    <a:pt x="3249" y="51"/>
                    <a:pt x="3199" y="1"/>
                    <a:pt x="3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4"/>
            <p:cNvSpPr/>
            <p:nvPr/>
          </p:nvSpPr>
          <p:spPr>
            <a:xfrm>
              <a:off x="4063675" y="1320225"/>
              <a:ext cx="30950" cy="15025"/>
            </a:xfrm>
            <a:custGeom>
              <a:avLst/>
              <a:gdLst/>
              <a:ahLst/>
              <a:cxnLst/>
              <a:rect l="l" t="t" r="r" b="b"/>
              <a:pathLst>
                <a:path w="1238" h="601" extrusionOk="0">
                  <a:moveTo>
                    <a:pt x="1175" y="13"/>
                  </a:moveTo>
                  <a:cubicBezTo>
                    <a:pt x="950" y="0"/>
                    <a:pt x="725" y="50"/>
                    <a:pt x="525" y="163"/>
                  </a:cubicBezTo>
                  <a:cubicBezTo>
                    <a:pt x="325" y="225"/>
                    <a:pt x="150" y="350"/>
                    <a:pt x="25" y="513"/>
                  </a:cubicBezTo>
                  <a:cubicBezTo>
                    <a:pt x="0" y="563"/>
                    <a:pt x="50" y="600"/>
                    <a:pt x="100" y="575"/>
                  </a:cubicBezTo>
                  <a:cubicBezTo>
                    <a:pt x="388" y="288"/>
                    <a:pt x="763" y="125"/>
                    <a:pt x="1175" y="100"/>
                  </a:cubicBezTo>
                  <a:cubicBezTo>
                    <a:pt x="1238" y="100"/>
                    <a:pt x="1225" y="13"/>
                    <a:pt x="1175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4"/>
            <p:cNvSpPr/>
            <p:nvPr/>
          </p:nvSpPr>
          <p:spPr>
            <a:xfrm>
              <a:off x="4063350" y="1319900"/>
              <a:ext cx="34075" cy="21900"/>
            </a:xfrm>
            <a:custGeom>
              <a:avLst/>
              <a:gdLst/>
              <a:ahLst/>
              <a:cxnLst/>
              <a:rect l="l" t="t" r="r" b="b"/>
              <a:pathLst>
                <a:path w="1363" h="876" extrusionOk="0">
                  <a:moveTo>
                    <a:pt x="51" y="638"/>
                  </a:moveTo>
                  <a:cubicBezTo>
                    <a:pt x="538" y="876"/>
                    <a:pt x="1151" y="576"/>
                    <a:pt x="1338" y="88"/>
                  </a:cubicBezTo>
                  <a:cubicBezTo>
                    <a:pt x="1363" y="38"/>
                    <a:pt x="1276" y="1"/>
                    <a:pt x="1251" y="51"/>
                  </a:cubicBezTo>
                  <a:cubicBezTo>
                    <a:pt x="1051" y="463"/>
                    <a:pt x="538" y="763"/>
                    <a:pt x="101" y="551"/>
                  </a:cubicBezTo>
                  <a:cubicBezTo>
                    <a:pt x="51" y="526"/>
                    <a:pt x="1" y="601"/>
                    <a:pt x="51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4"/>
            <p:cNvSpPr/>
            <p:nvPr/>
          </p:nvSpPr>
          <p:spPr>
            <a:xfrm>
              <a:off x="4299850" y="1278975"/>
              <a:ext cx="132500" cy="60025"/>
            </a:xfrm>
            <a:custGeom>
              <a:avLst/>
              <a:gdLst/>
              <a:ahLst/>
              <a:cxnLst/>
              <a:rect l="l" t="t" r="r" b="b"/>
              <a:pathLst>
                <a:path w="5300" h="2401" extrusionOk="0">
                  <a:moveTo>
                    <a:pt x="63" y="651"/>
                  </a:moveTo>
                  <a:cubicBezTo>
                    <a:pt x="1600" y="363"/>
                    <a:pt x="4912" y="51"/>
                    <a:pt x="5224" y="2350"/>
                  </a:cubicBezTo>
                  <a:cubicBezTo>
                    <a:pt x="5224" y="2388"/>
                    <a:pt x="5299" y="2400"/>
                    <a:pt x="5287" y="2350"/>
                  </a:cubicBezTo>
                  <a:cubicBezTo>
                    <a:pt x="5075" y="1"/>
                    <a:pt x="1638" y="276"/>
                    <a:pt x="51" y="576"/>
                  </a:cubicBezTo>
                  <a:cubicBezTo>
                    <a:pt x="1" y="588"/>
                    <a:pt x="26" y="663"/>
                    <a:pt x="76" y="6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4"/>
            <p:cNvSpPr/>
            <p:nvPr/>
          </p:nvSpPr>
          <p:spPr>
            <a:xfrm>
              <a:off x="4363900" y="1311175"/>
              <a:ext cx="60950" cy="65000"/>
            </a:xfrm>
            <a:custGeom>
              <a:avLst/>
              <a:gdLst/>
              <a:ahLst/>
              <a:cxnLst/>
              <a:rect l="l" t="t" r="r" b="b"/>
              <a:pathLst>
                <a:path w="2438" h="2600" extrusionOk="0">
                  <a:moveTo>
                    <a:pt x="1463" y="75"/>
                  </a:moveTo>
                  <a:cubicBezTo>
                    <a:pt x="2088" y="400"/>
                    <a:pt x="2350" y="1175"/>
                    <a:pt x="1938" y="1762"/>
                  </a:cubicBezTo>
                  <a:cubicBezTo>
                    <a:pt x="1550" y="2299"/>
                    <a:pt x="588" y="2474"/>
                    <a:pt x="113" y="1950"/>
                  </a:cubicBezTo>
                  <a:cubicBezTo>
                    <a:pt x="76" y="1900"/>
                    <a:pt x="1" y="1975"/>
                    <a:pt x="38" y="2025"/>
                  </a:cubicBezTo>
                  <a:cubicBezTo>
                    <a:pt x="538" y="2599"/>
                    <a:pt x="1600" y="2412"/>
                    <a:pt x="2013" y="1825"/>
                  </a:cubicBezTo>
                  <a:cubicBezTo>
                    <a:pt x="2438" y="1187"/>
                    <a:pt x="2200" y="325"/>
                    <a:pt x="1500" y="13"/>
                  </a:cubicBezTo>
                  <a:cubicBezTo>
                    <a:pt x="1463" y="0"/>
                    <a:pt x="1438" y="50"/>
                    <a:pt x="1475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4"/>
            <p:cNvSpPr/>
            <p:nvPr/>
          </p:nvSpPr>
          <p:spPr>
            <a:xfrm>
              <a:off x="4353900" y="1318975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726" y="1787"/>
                  </a:moveTo>
                  <a:cubicBezTo>
                    <a:pt x="326" y="1600"/>
                    <a:pt x="138" y="1138"/>
                    <a:pt x="301" y="725"/>
                  </a:cubicBezTo>
                  <a:cubicBezTo>
                    <a:pt x="476" y="275"/>
                    <a:pt x="926" y="163"/>
                    <a:pt x="1363" y="288"/>
                  </a:cubicBezTo>
                  <a:cubicBezTo>
                    <a:pt x="1400" y="300"/>
                    <a:pt x="1438" y="225"/>
                    <a:pt x="1388" y="200"/>
                  </a:cubicBezTo>
                  <a:cubicBezTo>
                    <a:pt x="938" y="0"/>
                    <a:pt x="401" y="213"/>
                    <a:pt x="201" y="675"/>
                  </a:cubicBezTo>
                  <a:cubicBezTo>
                    <a:pt x="1" y="1138"/>
                    <a:pt x="226" y="1675"/>
                    <a:pt x="688" y="1850"/>
                  </a:cubicBezTo>
                  <a:cubicBezTo>
                    <a:pt x="738" y="1862"/>
                    <a:pt x="763" y="1812"/>
                    <a:pt x="726" y="1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4"/>
            <p:cNvSpPr/>
            <p:nvPr/>
          </p:nvSpPr>
          <p:spPr>
            <a:xfrm>
              <a:off x="4384200" y="1322725"/>
              <a:ext cx="17225" cy="30650"/>
            </a:xfrm>
            <a:custGeom>
              <a:avLst/>
              <a:gdLst/>
              <a:ahLst/>
              <a:cxnLst/>
              <a:rect l="l" t="t" r="r" b="b"/>
              <a:pathLst>
                <a:path w="689" h="1226" extrusionOk="0">
                  <a:moveTo>
                    <a:pt x="51" y="113"/>
                  </a:moveTo>
                  <a:cubicBezTo>
                    <a:pt x="638" y="75"/>
                    <a:pt x="688" y="1225"/>
                    <a:pt x="76" y="1038"/>
                  </a:cubicBezTo>
                  <a:cubicBezTo>
                    <a:pt x="26" y="1013"/>
                    <a:pt x="1" y="1100"/>
                    <a:pt x="63" y="1125"/>
                  </a:cubicBezTo>
                  <a:cubicBezTo>
                    <a:pt x="351" y="1213"/>
                    <a:pt x="638" y="988"/>
                    <a:pt x="626" y="688"/>
                  </a:cubicBezTo>
                  <a:cubicBezTo>
                    <a:pt x="626" y="375"/>
                    <a:pt x="388" y="0"/>
                    <a:pt x="38" y="38"/>
                  </a:cubicBezTo>
                  <a:cubicBezTo>
                    <a:pt x="1" y="38"/>
                    <a:pt x="1" y="113"/>
                    <a:pt x="51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4"/>
            <p:cNvSpPr/>
            <p:nvPr/>
          </p:nvSpPr>
          <p:spPr>
            <a:xfrm>
              <a:off x="4100225" y="131242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375" y="50"/>
                  </a:moveTo>
                  <a:cubicBezTo>
                    <a:pt x="0" y="1325"/>
                    <a:pt x="775" y="2762"/>
                    <a:pt x="2175" y="2862"/>
                  </a:cubicBezTo>
                  <a:cubicBezTo>
                    <a:pt x="2200" y="2862"/>
                    <a:pt x="2212" y="2812"/>
                    <a:pt x="2175" y="2812"/>
                  </a:cubicBezTo>
                  <a:cubicBezTo>
                    <a:pt x="913" y="2474"/>
                    <a:pt x="100" y="1400"/>
                    <a:pt x="450" y="75"/>
                  </a:cubicBezTo>
                  <a:cubicBezTo>
                    <a:pt x="463" y="25"/>
                    <a:pt x="388" y="0"/>
                    <a:pt x="37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4"/>
            <p:cNvSpPr/>
            <p:nvPr/>
          </p:nvSpPr>
          <p:spPr>
            <a:xfrm>
              <a:off x="3780925" y="138957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676" y="51"/>
                  </a:moveTo>
                  <a:cubicBezTo>
                    <a:pt x="538" y="276"/>
                    <a:pt x="301" y="438"/>
                    <a:pt x="38" y="501"/>
                  </a:cubicBezTo>
                  <a:cubicBezTo>
                    <a:pt x="1" y="526"/>
                    <a:pt x="1" y="613"/>
                    <a:pt x="63" y="601"/>
                  </a:cubicBezTo>
                  <a:cubicBezTo>
                    <a:pt x="363" y="563"/>
                    <a:pt x="626" y="376"/>
                    <a:pt x="763" y="101"/>
                  </a:cubicBezTo>
                  <a:cubicBezTo>
                    <a:pt x="801" y="51"/>
                    <a:pt x="713" y="1"/>
                    <a:pt x="6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4"/>
            <p:cNvSpPr/>
            <p:nvPr/>
          </p:nvSpPr>
          <p:spPr>
            <a:xfrm>
              <a:off x="3780300" y="14024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3" y="125"/>
                  </a:moveTo>
                  <a:cubicBezTo>
                    <a:pt x="238" y="213"/>
                    <a:pt x="426" y="238"/>
                    <a:pt x="613" y="213"/>
                  </a:cubicBezTo>
                  <a:cubicBezTo>
                    <a:pt x="676" y="200"/>
                    <a:pt x="651" y="100"/>
                    <a:pt x="601" y="100"/>
                  </a:cubicBezTo>
                  <a:cubicBezTo>
                    <a:pt x="426" y="100"/>
                    <a:pt x="263" y="75"/>
                    <a:pt x="101" y="25"/>
                  </a:cubicBezTo>
                  <a:cubicBezTo>
                    <a:pt x="26" y="0"/>
                    <a:pt x="1" y="100"/>
                    <a:pt x="63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4"/>
            <p:cNvSpPr/>
            <p:nvPr/>
          </p:nvSpPr>
          <p:spPr>
            <a:xfrm>
              <a:off x="3799050" y="1384900"/>
              <a:ext cx="9400" cy="7525"/>
            </a:xfrm>
            <a:custGeom>
              <a:avLst/>
              <a:gdLst/>
              <a:ahLst/>
              <a:cxnLst/>
              <a:rect l="l" t="t" r="r" b="b"/>
              <a:pathLst>
                <a:path w="376" h="301" extrusionOk="0">
                  <a:moveTo>
                    <a:pt x="113" y="225"/>
                  </a:moveTo>
                  <a:cubicBezTo>
                    <a:pt x="163" y="188"/>
                    <a:pt x="238" y="213"/>
                    <a:pt x="276" y="263"/>
                  </a:cubicBezTo>
                  <a:cubicBezTo>
                    <a:pt x="301" y="300"/>
                    <a:pt x="376" y="263"/>
                    <a:pt x="351" y="213"/>
                  </a:cubicBezTo>
                  <a:cubicBezTo>
                    <a:pt x="301" y="63"/>
                    <a:pt x="126" y="0"/>
                    <a:pt x="38" y="163"/>
                  </a:cubicBezTo>
                  <a:cubicBezTo>
                    <a:pt x="1" y="213"/>
                    <a:pt x="76" y="263"/>
                    <a:pt x="11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4"/>
            <p:cNvSpPr/>
            <p:nvPr/>
          </p:nvSpPr>
          <p:spPr>
            <a:xfrm>
              <a:off x="3806550" y="13902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26" y="88"/>
                  </a:moveTo>
                  <a:cubicBezTo>
                    <a:pt x="188" y="338"/>
                    <a:pt x="450" y="626"/>
                    <a:pt x="763" y="563"/>
                  </a:cubicBezTo>
                  <a:cubicBezTo>
                    <a:pt x="800" y="551"/>
                    <a:pt x="800" y="488"/>
                    <a:pt x="763" y="476"/>
                  </a:cubicBezTo>
                  <a:cubicBezTo>
                    <a:pt x="488" y="413"/>
                    <a:pt x="250" y="263"/>
                    <a:pt x="101" y="38"/>
                  </a:cubicBezTo>
                  <a:cubicBezTo>
                    <a:pt x="63" y="1"/>
                    <a:pt x="1" y="51"/>
                    <a:pt x="26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4"/>
            <p:cNvSpPr/>
            <p:nvPr/>
          </p:nvSpPr>
          <p:spPr>
            <a:xfrm>
              <a:off x="3801875" y="1399900"/>
              <a:ext cx="24375" cy="10325"/>
            </a:xfrm>
            <a:custGeom>
              <a:avLst/>
              <a:gdLst/>
              <a:ahLst/>
              <a:cxnLst/>
              <a:rect l="l" t="t" r="r" b="b"/>
              <a:pathLst>
                <a:path w="975" h="413" extrusionOk="0">
                  <a:moveTo>
                    <a:pt x="862" y="125"/>
                  </a:moveTo>
                  <a:cubicBezTo>
                    <a:pt x="612" y="288"/>
                    <a:pt x="362" y="225"/>
                    <a:pt x="138" y="50"/>
                  </a:cubicBezTo>
                  <a:cubicBezTo>
                    <a:pt x="88" y="0"/>
                    <a:pt x="0" y="88"/>
                    <a:pt x="63" y="138"/>
                  </a:cubicBezTo>
                  <a:cubicBezTo>
                    <a:pt x="288" y="375"/>
                    <a:pt x="662" y="412"/>
                    <a:pt x="925" y="200"/>
                  </a:cubicBezTo>
                  <a:cubicBezTo>
                    <a:pt x="975" y="163"/>
                    <a:pt x="912" y="88"/>
                    <a:pt x="862" y="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4"/>
            <p:cNvSpPr/>
            <p:nvPr/>
          </p:nvSpPr>
          <p:spPr>
            <a:xfrm>
              <a:off x="3791550" y="1399900"/>
              <a:ext cx="13475" cy="7825"/>
            </a:xfrm>
            <a:custGeom>
              <a:avLst/>
              <a:gdLst/>
              <a:ahLst/>
              <a:cxnLst/>
              <a:rect l="l" t="t" r="r" b="b"/>
              <a:pathLst>
                <a:path w="539" h="313" extrusionOk="0">
                  <a:moveTo>
                    <a:pt x="413" y="50"/>
                  </a:moveTo>
                  <a:cubicBezTo>
                    <a:pt x="313" y="138"/>
                    <a:pt x="188" y="200"/>
                    <a:pt x="63" y="213"/>
                  </a:cubicBezTo>
                  <a:cubicBezTo>
                    <a:pt x="1" y="213"/>
                    <a:pt x="26" y="300"/>
                    <a:pt x="76" y="300"/>
                  </a:cubicBezTo>
                  <a:cubicBezTo>
                    <a:pt x="238" y="313"/>
                    <a:pt x="388" y="250"/>
                    <a:pt x="501" y="138"/>
                  </a:cubicBezTo>
                  <a:cubicBezTo>
                    <a:pt x="538" y="75"/>
                    <a:pt x="476" y="0"/>
                    <a:pt x="4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4"/>
            <p:cNvSpPr/>
            <p:nvPr/>
          </p:nvSpPr>
          <p:spPr>
            <a:xfrm>
              <a:off x="3796550" y="1409275"/>
              <a:ext cx="14400" cy="12500"/>
            </a:xfrm>
            <a:custGeom>
              <a:avLst/>
              <a:gdLst/>
              <a:ahLst/>
              <a:cxnLst/>
              <a:rect l="l" t="t" r="r" b="b"/>
              <a:pathLst>
                <a:path w="576" h="500" extrusionOk="0">
                  <a:moveTo>
                    <a:pt x="301" y="25"/>
                  </a:moveTo>
                  <a:cubicBezTo>
                    <a:pt x="176" y="37"/>
                    <a:pt x="38" y="75"/>
                    <a:pt x="26" y="212"/>
                  </a:cubicBezTo>
                  <a:cubicBezTo>
                    <a:pt x="1" y="337"/>
                    <a:pt x="101" y="437"/>
                    <a:pt x="213" y="437"/>
                  </a:cubicBezTo>
                  <a:cubicBezTo>
                    <a:pt x="513" y="500"/>
                    <a:pt x="575" y="37"/>
                    <a:pt x="276" y="13"/>
                  </a:cubicBezTo>
                  <a:cubicBezTo>
                    <a:pt x="201" y="0"/>
                    <a:pt x="188" y="125"/>
                    <a:pt x="263" y="137"/>
                  </a:cubicBezTo>
                  <a:lnTo>
                    <a:pt x="301" y="150"/>
                  </a:lnTo>
                  <a:cubicBezTo>
                    <a:pt x="376" y="150"/>
                    <a:pt x="376" y="25"/>
                    <a:pt x="301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4"/>
            <p:cNvSpPr/>
            <p:nvPr/>
          </p:nvSpPr>
          <p:spPr>
            <a:xfrm>
              <a:off x="3796550" y="4276950"/>
              <a:ext cx="111875" cy="104375"/>
            </a:xfrm>
            <a:custGeom>
              <a:avLst/>
              <a:gdLst/>
              <a:ahLst/>
              <a:cxnLst/>
              <a:rect l="l" t="t" r="r" b="b"/>
              <a:pathLst>
                <a:path w="4475" h="4175" extrusionOk="0">
                  <a:moveTo>
                    <a:pt x="2675" y="3887"/>
                  </a:moveTo>
                  <a:cubicBezTo>
                    <a:pt x="1100" y="4074"/>
                    <a:pt x="1" y="2275"/>
                    <a:pt x="1150" y="1050"/>
                  </a:cubicBezTo>
                  <a:cubicBezTo>
                    <a:pt x="2025" y="113"/>
                    <a:pt x="3487" y="563"/>
                    <a:pt x="4399" y="1212"/>
                  </a:cubicBezTo>
                  <a:cubicBezTo>
                    <a:pt x="4424" y="1237"/>
                    <a:pt x="4474" y="1175"/>
                    <a:pt x="4437" y="1150"/>
                  </a:cubicBezTo>
                  <a:cubicBezTo>
                    <a:pt x="3425" y="213"/>
                    <a:pt x="1488" y="0"/>
                    <a:pt x="763" y="1375"/>
                  </a:cubicBezTo>
                  <a:cubicBezTo>
                    <a:pt x="51" y="2725"/>
                    <a:pt x="1225" y="4174"/>
                    <a:pt x="2675" y="3999"/>
                  </a:cubicBezTo>
                  <a:cubicBezTo>
                    <a:pt x="2737" y="3999"/>
                    <a:pt x="2737" y="3874"/>
                    <a:pt x="2675" y="38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4"/>
            <p:cNvSpPr/>
            <p:nvPr/>
          </p:nvSpPr>
          <p:spPr>
            <a:xfrm>
              <a:off x="3903400" y="4301950"/>
              <a:ext cx="263400" cy="146850"/>
            </a:xfrm>
            <a:custGeom>
              <a:avLst/>
              <a:gdLst/>
              <a:ahLst/>
              <a:cxnLst/>
              <a:rect l="l" t="t" r="r" b="b"/>
              <a:pathLst>
                <a:path w="10536" h="5874" extrusionOk="0">
                  <a:moveTo>
                    <a:pt x="26" y="75"/>
                  </a:moveTo>
                  <a:cubicBezTo>
                    <a:pt x="1338" y="1950"/>
                    <a:pt x="2537" y="4361"/>
                    <a:pt x="4862" y="5136"/>
                  </a:cubicBezTo>
                  <a:cubicBezTo>
                    <a:pt x="6586" y="5724"/>
                    <a:pt x="9073" y="5873"/>
                    <a:pt x="10510" y="4611"/>
                  </a:cubicBezTo>
                  <a:cubicBezTo>
                    <a:pt x="10535" y="4586"/>
                    <a:pt x="10510" y="4536"/>
                    <a:pt x="10473" y="4561"/>
                  </a:cubicBezTo>
                  <a:cubicBezTo>
                    <a:pt x="8848" y="5761"/>
                    <a:pt x="6074" y="5586"/>
                    <a:pt x="4324" y="4736"/>
                  </a:cubicBezTo>
                  <a:cubicBezTo>
                    <a:pt x="2412" y="3812"/>
                    <a:pt x="1300" y="1700"/>
                    <a:pt x="88" y="38"/>
                  </a:cubicBezTo>
                  <a:cubicBezTo>
                    <a:pt x="63" y="0"/>
                    <a:pt x="1" y="38"/>
                    <a:pt x="26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4"/>
            <p:cNvSpPr/>
            <p:nvPr/>
          </p:nvSpPr>
          <p:spPr>
            <a:xfrm>
              <a:off x="4099600" y="4324125"/>
              <a:ext cx="100300" cy="85000"/>
            </a:xfrm>
            <a:custGeom>
              <a:avLst/>
              <a:gdLst/>
              <a:ahLst/>
              <a:cxnLst/>
              <a:rect l="l" t="t" r="r" b="b"/>
              <a:pathLst>
                <a:path w="4012" h="3400" extrusionOk="0">
                  <a:moveTo>
                    <a:pt x="2925" y="3362"/>
                  </a:moveTo>
                  <a:cubicBezTo>
                    <a:pt x="3425" y="2500"/>
                    <a:pt x="3612" y="1312"/>
                    <a:pt x="2787" y="575"/>
                  </a:cubicBezTo>
                  <a:cubicBezTo>
                    <a:pt x="2312" y="150"/>
                    <a:pt x="1175" y="0"/>
                    <a:pt x="625" y="413"/>
                  </a:cubicBezTo>
                  <a:cubicBezTo>
                    <a:pt x="0" y="900"/>
                    <a:pt x="88" y="2050"/>
                    <a:pt x="813" y="2375"/>
                  </a:cubicBezTo>
                  <a:cubicBezTo>
                    <a:pt x="1263" y="2575"/>
                    <a:pt x="1775" y="2550"/>
                    <a:pt x="2187" y="2300"/>
                  </a:cubicBezTo>
                  <a:cubicBezTo>
                    <a:pt x="2837" y="1937"/>
                    <a:pt x="3237" y="975"/>
                    <a:pt x="3987" y="863"/>
                  </a:cubicBezTo>
                  <a:cubicBezTo>
                    <a:pt x="4012" y="863"/>
                    <a:pt x="3999" y="825"/>
                    <a:pt x="3987" y="825"/>
                  </a:cubicBezTo>
                  <a:cubicBezTo>
                    <a:pt x="3575" y="838"/>
                    <a:pt x="3337" y="1100"/>
                    <a:pt x="3062" y="1387"/>
                  </a:cubicBezTo>
                  <a:cubicBezTo>
                    <a:pt x="2787" y="1675"/>
                    <a:pt x="2500" y="2050"/>
                    <a:pt x="2137" y="2200"/>
                  </a:cubicBezTo>
                  <a:cubicBezTo>
                    <a:pt x="1275" y="2575"/>
                    <a:pt x="288" y="2325"/>
                    <a:pt x="425" y="1200"/>
                  </a:cubicBezTo>
                  <a:cubicBezTo>
                    <a:pt x="350" y="850"/>
                    <a:pt x="488" y="638"/>
                    <a:pt x="838" y="550"/>
                  </a:cubicBezTo>
                  <a:cubicBezTo>
                    <a:pt x="913" y="425"/>
                    <a:pt x="1050" y="338"/>
                    <a:pt x="1213" y="338"/>
                  </a:cubicBezTo>
                  <a:cubicBezTo>
                    <a:pt x="1275" y="338"/>
                    <a:pt x="1325" y="338"/>
                    <a:pt x="1388" y="338"/>
                  </a:cubicBezTo>
                  <a:cubicBezTo>
                    <a:pt x="1650" y="313"/>
                    <a:pt x="1900" y="325"/>
                    <a:pt x="2150" y="375"/>
                  </a:cubicBezTo>
                  <a:cubicBezTo>
                    <a:pt x="3525" y="713"/>
                    <a:pt x="3387" y="2375"/>
                    <a:pt x="2850" y="3312"/>
                  </a:cubicBezTo>
                  <a:cubicBezTo>
                    <a:pt x="2825" y="3362"/>
                    <a:pt x="2900" y="3399"/>
                    <a:pt x="2925" y="33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4"/>
            <p:cNvSpPr/>
            <p:nvPr/>
          </p:nvSpPr>
          <p:spPr>
            <a:xfrm>
              <a:off x="4206450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50" y="150"/>
                  </a:moveTo>
                  <a:cubicBezTo>
                    <a:pt x="838" y="75"/>
                    <a:pt x="1437" y="300"/>
                    <a:pt x="2162" y="525"/>
                  </a:cubicBezTo>
                  <a:cubicBezTo>
                    <a:pt x="2200" y="537"/>
                    <a:pt x="2212" y="488"/>
                    <a:pt x="2187" y="475"/>
                  </a:cubicBezTo>
                  <a:cubicBezTo>
                    <a:pt x="1600" y="50"/>
                    <a:pt x="750" y="0"/>
                    <a:pt x="50" y="75"/>
                  </a:cubicBezTo>
                  <a:cubicBezTo>
                    <a:pt x="0" y="75"/>
                    <a:pt x="0" y="150"/>
                    <a:pt x="50" y="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4"/>
            <p:cNvSpPr/>
            <p:nvPr/>
          </p:nvSpPr>
          <p:spPr>
            <a:xfrm>
              <a:off x="3933700" y="4288500"/>
              <a:ext cx="82500" cy="96575"/>
            </a:xfrm>
            <a:custGeom>
              <a:avLst/>
              <a:gdLst/>
              <a:ahLst/>
              <a:cxnLst/>
              <a:rect l="l" t="t" r="r" b="b"/>
              <a:pathLst>
                <a:path w="3300" h="3863" extrusionOk="0">
                  <a:moveTo>
                    <a:pt x="1100" y="3787"/>
                  </a:moveTo>
                  <a:cubicBezTo>
                    <a:pt x="576" y="3125"/>
                    <a:pt x="113" y="2300"/>
                    <a:pt x="363" y="1413"/>
                  </a:cubicBezTo>
                  <a:cubicBezTo>
                    <a:pt x="501" y="950"/>
                    <a:pt x="813" y="563"/>
                    <a:pt x="1250" y="363"/>
                  </a:cubicBezTo>
                  <a:cubicBezTo>
                    <a:pt x="1525" y="201"/>
                    <a:pt x="1838" y="126"/>
                    <a:pt x="2163" y="126"/>
                  </a:cubicBezTo>
                  <a:cubicBezTo>
                    <a:pt x="2887" y="138"/>
                    <a:pt x="3037" y="563"/>
                    <a:pt x="2613" y="1388"/>
                  </a:cubicBezTo>
                  <a:cubicBezTo>
                    <a:pt x="2588" y="1350"/>
                    <a:pt x="2513" y="1388"/>
                    <a:pt x="2550" y="1438"/>
                  </a:cubicBezTo>
                  <a:cubicBezTo>
                    <a:pt x="2837" y="1800"/>
                    <a:pt x="3175" y="1388"/>
                    <a:pt x="3212" y="1050"/>
                  </a:cubicBezTo>
                  <a:cubicBezTo>
                    <a:pt x="3300" y="376"/>
                    <a:pt x="2625" y="1"/>
                    <a:pt x="2038" y="26"/>
                  </a:cubicBezTo>
                  <a:cubicBezTo>
                    <a:pt x="1250" y="51"/>
                    <a:pt x="463" y="601"/>
                    <a:pt x="251" y="1388"/>
                  </a:cubicBezTo>
                  <a:cubicBezTo>
                    <a:pt x="1" y="2300"/>
                    <a:pt x="476" y="3162"/>
                    <a:pt x="1063" y="3837"/>
                  </a:cubicBezTo>
                  <a:cubicBezTo>
                    <a:pt x="1088" y="3862"/>
                    <a:pt x="1125" y="3825"/>
                    <a:pt x="1100" y="3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4"/>
            <p:cNvSpPr/>
            <p:nvPr/>
          </p:nvSpPr>
          <p:spPr>
            <a:xfrm>
              <a:off x="3920575" y="4246025"/>
              <a:ext cx="22850" cy="110925"/>
            </a:xfrm>
            <a:custGeom>
              <a:avLst/>
              <a:gdLst/>
              <a:ahLst/>
              <a:cxnLst/>
              <a:rect l="l" t="t" r="r" b="b"/>
              <a:pathLst>
                <a:path w="914" h="4437" extrusionOk="0">
                  <a:moveTo>
                    <a:pt x="876" y="4324"/>
                  </a:moveTo>
                  <a:cubicBezTo>
                    <a:pt x="26" y="3324"/>
                    <a:pt x="1" y="1187"/>
                    <a:pt x="588" y="63"/>
                  </a:cubicBezTo>
                  <a:cubicBezTo>
                    <a:pt x="588" y="25"/>
                    <a:pt x="551" y="0"/>
                    <a:pt x="526" y="25"/>
                  </a:cubicBezTo>
                  <a:cubicBezTo>
                    <a:pt x="1" y="712"/>
                    <a:pt x="88" y="1712"/>
                    <a:pt x="176" y="2512"/>
                  </a:cubicBezTo>
                  <a:cubicBezTo>
                    <a:pt x="251" y="3187"/>
                    <a:pt x="363" y="3862"/>
                    <a:pt x="826" y="4386"/>
                  </a:cubicBezTo>
                  <a:cubicBezTo>
                    <a:pt x="851" y="4436"/>
                    <a:pt x="913" y="4374"/>
                    <a:pt x="876" y="43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4"/>
            <p:cNvSpPr/>
            <p:nvPr/>
          </p:nvSpPr>
          <p:spPr>
            <a:xfrm>
              <a:off x="39309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138" y="451"/>
                  </a:moveTo>
                  <a:cubicBezTo>
                    <a:pt x="225" y="488"/>
                    <a:pt x="325" y="476"/>
                    <a:pt x="400" y="401"/>
                  </a:cubicBezTo>
                  <a:cubicBezTo>
                    <a:pt x="463" y="338"/>
                    <a:pt x="488" y="251"/>
                    <a:pt x="463" y="163"/>
                  </a:cubicBezTo>
                  <a:cubicBezTo>
                    <a:pt x="463" y="126"/>
                    <a:pt x="450" y="101"/>
                    <a:pt x="425" y="76"/>
                  </a:cubicBezTo>
                  <a:cubicBezTo>
                    <a:pt x="400" y="51"/>
                    <a:pt x="363" y="26"/>
                    <a:pt x="325" y="26"/>
                  </a:cubicBezTo>
                  <a:cubicBezTo>
                    <a:pt x="200" y="1"/>
                    <a:pt x="75" y="76"/>
                    <a:pt x="25" y="188"/>
                  </a:cubicBezTo>
                  <a:cubicBezTo>
                    <a:pt x="0" y="313"/>
                    <a:pt x="113" y="438"/>
                    <a:pt x="238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4"/>
            <p:cNvSpPr/>
            <p:nvPr/>
          </p:nvSpPr>
          <p:spPr>
            <a:xfrm>
              <a:off x="3926825" y="4232575"/>
              <a:ext cx="18475" cy="15975"/>
            </a:xfrm>
            <a:custGeom>
              <a:avLst/>
              <a:gdLst/>
              <a:ahLst/>
              <a:cxnLst/>
              <a:rect l="l" t="t" r="r" b="b"/>
              <a:pathLst>
                <a:path w="739" h="639" extrusionOk="0">
                  <a:moveTo>
                    <a:pt x="276" y="588"/>
                  </a:moveTo>
                  <a:cubicBezTo>
                    <a:pt x="451" y="638"/>
                    <a:pt x="626" y="551"/>
                    <a:pt x="676" y="376"/>
                  </a:cubicBezTo>
                  <a:cubicBezTo>
                    <a:pt x="738" y="238"/>
                    <a:pt x="651" y="76"/>
                    <a:pt x="488" y="51"/>
                  </a:cubicBezTo>
                  <a:cubicBezTo>
                    <a:pt x="88" y="1"/>
                    <a:pt x="1" y="563"/>
                    <a:pt x="401" y="563"/>
                  </a:cubicBezTo>
                  <a:cubicBezTo>
                    <a:pt x="451" y="563"/>
                    <a:pt x="463" y="488"/>
                    <a:pt x="413" y="476"/>
                  </a:cubicBezTo>
                  <a:cubicBezTo>
                    <a:pt x="301" y="151"/>
                    <a:pt x="313" y="76"/>
                    <a:pt x="476" y="263"/>
                  </a:cubicBezTo>
                  <a:cubicBezTo>
                    <a:pt x="651" y="363"/>
                    <a:pt x="588" y="438"/>
                    <a:pt x="313" y="463"/>
                  </a:cubicBezTo>
                  <a:cubicBezTo>
                    <a:pt x="238" y="438"/>
                    <a:pt x="201" y="563"/>
                    <a:pt x="276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4"/>
            <p:cNvSpPr/>
            <p:nvPr/>
          </p:nvSpPr>
          <p:spPr>
            <a:xfrm>
              <a:off x="4169275" y="4411600"/>
              <a:ext cx="2825" cy="3150"/>
            </a:xfrm>
            <a:custGeom>
              <a:avLst/>
              <a:gdLst/>
              <a:ahLst/>
              <a:cxnLst/>
              <a:rect l="l" t="t" r="r" b="b"/>
              <a:pathLst>
                <a:path w="113" h="126" extrusionOk="0">
                  <a:moveTo>
                    <a:pt x="88" y="63"/>
                  </a:moveTo>
                  <a:cubicBezTo>
                    <a:pt x="88" y="50"/>
                    <a:pt x="88" y="38"/>
                    <a:pt x="88" y="25"/>
                  </a:cubicBezTo>
                  <a:cubicBezTo>
                    <a:pt x="75" y="0"/>
                    <a:pt x="38" y="0"/>
                    <a:pt x="25" y="25"/>
                  </a:cubicBezTo>
                  <a:lnTo>
                    <a:pt x="13" y="63"/>
                  </a:lnTo>
                  <a:cubicBezTo>
                    <a:pt x="0" y="125"/>
                    <a:pt x="113" y="125"/>
                    <a:pt x="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4"/>
            <p:cNvSpPr/>
            <p:nvPr/>
          </p:nvSpPr>
          <p:spPr>
            <a:xfrm>
              <a:off x="4259250" y="4353500"/>
              <a:ext cx="41875" cy="17825"/>
            </a:xfrm>
            <a:custGeom>
              <a:avLst/>
              <a:gdLst/>
              <a:ahLst/>
              <a:cxnLst/>
              <a:rect l="l" t="t" r="r" b="b"/>
              <a:pathLst>
                <a:path w="1675" h="713" extrusionOk="0">
                  <a:moveTo>
                    <a:pt x="25" y="100"/>
                  </a:moveTo>
                  <a:cubicBezTo>
                    <a:pt x="213" y="625"/>
                    <a:pt x="1175" y="712"/>
                    <a:pt x="1625" y="562"/>
                  </a:cubicBezTo>
                  <a:cubicBezTo>
                    <a:pt x="1675" y="550"/>
                    <a:pt x="1675" y="462"/>
                    <a:pt x="1612" y="462"/>
                  </a:cubicBezTo>
                  <a:cubicBezTo>
                    <a:pt x="1375" y="512"/>
                    <a:pt x="1125" y="512"/>
                    <a:pt x="875" y="475"/>
                  </a:cubicBezTo>
                  <a:cubicBezTo>
                    <a:pt x="650" y="425"/>
                    <a:pt x="225" y="325"/>
                    <a:pt x="125" y="62"/>
                  </a:cubicBezTo>
                  <a:cubicBezTo>
                    <a:pt x="100" y="0"/>
                    <a:pt x="0" y="25"/>
                    <a:pt x="25" y="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4"/>
            <p:cNvSpPr/>
            <p:nvPr/>
          </p:nvSpPr>
          <p:spPr>
            <a:xfrm>
              <a:off x="4259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650" y="675"/>
                  </a:moveTo>
                  <a:cubicBezTo>
                    <a:pt x="1287" y="312"/>
                    <a:pt x="575" y="0"/>
                    <a:pt x="63" y="138"/>
                  </a:cubicBezTo>
                  <a:cubicBezTo>
                    <a:pt x="0" y="163"/>
                    <a:pt x="25" y="237"/>
                    <a:pt x="88" y="237"/>
                  </a:cubicBezTo>
                  <a:cubicBezTo>
                    <a:pt x="638" y="175"/>
                    <a:pt x="1175" y="362"/>
                    <a:pt x="1587" y="737"/>
                  </a:cubicBezTo>
                  <a:cubicBezTo>
                    <a:pt x="1625" y="787"/>
                    <a:pt x="1687" y="712"/>
                    <a:pt x="1650" y="6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4"/>
            <p:cNvSpPr/>
            <p:nvPr/>
          </p:nvSpPr>
          <p:spPr>
            <a:xfrm>
              <a:off x="4198950" y="4314750"/>
              <a:ext cx="33150" cy="30025"/>
            </a:xfrm>
            <a:custGeom>
              <a:avLst/>
              <a:gdLst/>
              <a:ahLst/>
              <a:cxnLst/>
              <a:rect l="l" t="t" r="r" b="b"/>
              <a:pathLst>
                <a:path w="1326" h="1201" extrusionOk="0">
                  <a:moveTo>
                    <a:pt x="50" y="1188"/>
                  </a:moveTo>
                  <a:cubicBezTo>
                    <a:pt x="400" y="1200"/>
                    <a:pt x="663" y="1025"/>
                    <a:pt x="925" y="825"/>
                  </a:cubicBezTo>
                  <a:cubicBezTo>
                    <a:pt x="1175" y="638"/>
                    <a:pt x="1325" y="363"/>
                    <a:pt x="1325" y="50"/>
                  </a:cubicBezTo>
                  <a:cubicBezTo>
                    <a:pt x="1325" y="13"/>
                    <a:pt x="1263" y="0"/>
                    <a:pt x="1250" y="38"/>
                  </a:cubicBezTo>
                  <a:cubicBezTo>
                    <a:pt x="1238" y="325"/>
                    <a:pt x="1088" y="588"/>
                    <a:pt x="863" y="763"/>
                  </a:cubicBezTo>
                  <a:cubicBezTo>
                    <a:pt x="625" y="950"/>
                    <a:pt x="375" y="1125"/>
                    <a:pt x="50" y="1113"/>
                  </a:cubicBezTo>
                  <a:cubicBezTo>
                    <a:pt x="0" y="1113"/>
                    <a:pt x="0" y="1188"/>
                    <a:pt x="50" y="11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4"/>
            <p:cNvSpPr/>
            <p:nvPr/>
          </p:nvSpPr>
          <p:spPr>
            <a:xfrm>
              <a:off x="4199575" y="4315050"/>
              <a:ext cx="33150" cy="29100"/>
            </a:xfrm>
            <a:custGeom>
              <a:avLst/>
              <a:gdLst/>
              <a:ahLst/>
              <a:cxnLst/>
              <a:rect l="l" t="t" r="r" b="b"/>
              <a:pathLst>
                <a:path w="1326" h="1164" extrusionOk="0">
                  <a:moveTo>
                    <a:pt x="1250" y="1"/>
                  </a:moveTo>
                  <a:cubicBezTo>
                    <a:pt x="700" y="88"/>
                    <a:pt x="113" y="488"/>
                    <a:pt x="0" y="1076"/>
                  </a:cubicBezTo>
                  <a:cubicBezTo>
                    <a:pt x="0" y="1138"/>
                    <a:pt x="75" y="1163"/>
                    <a:pt x="113" y="1113"/>
                  </a:cubicBezTo>
                  <a:cubicBezTo>
                    <a:pt x="250" y="876"/>
                    <a:pt x="300" y="651"/>
                    <a:pt x="538" y="463"/>
                  </a:cubicBezTo>
                  <a:cubicBezTo>
                    <a:pt x="763" y="288"/>
                    <a:pt x="1013" y="163"/>
                    <a:pt x="1275" y="76"/>
                  </a:cubicBezTo>
                  <a:cubicBezTo>
                    <a:pt x="1325" y="63"/>
                    <a:pt x="1300" y="1"/>
                    <a:pt x="12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4"/>
            <p:cNvSpPr/>
            <p:nvPr/>
          </p:nvSpPr>
          <p:spPr>
            <a:xfrm>
              <a:off x="38912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1512" y="3387"/>
                  </a:moveTo>
                  <a:cubicBezTo>
                    <a:pt x="800" y="2399"/>
                    <a:pt x="325" y="1262"/>
                    <a:pt x="100" y="63"/>
                  </a:cubicBezTo>
                  <a:cubicBezTo>
                    <a:pt x="88" y="0"/>
                    <a:pt x="0" y="25"/>
                    <a:pt x="13" y="88"/>
                  </a:cubicBezTo>
                  <a:cubicBezTo>
                    <a:pt x="225" y="1300"/>
                    <a:pt x="712" y="2437"/>
                    <a:pt x="1450" y="3424"/>
                  </a:cubicBezTo>
                  <a:cubicBezTo>
                    <a:pt x="1475" y="3462"/>
                    <a:pt x="1537" y="3424"/>
                    <a:pt x="1512" y="33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4"/>
            <p:cNvSpPr/>
            <p:nvPr/>
          </p:nvSpPr>
          <p:spPr>
            <a:xfrm>
              <a:off x="3880900" y="4236650"/>
              <a:ext cx="17850" cy="16275"/>
            </a:xfrm>
            <a:custGeom>
              <a:avLst/>
              <a:gdLst/>
              <a:ahLst/>
              <a:cxnLst/>
              <a:rect l="l" t="t" r="r" b="b"/>
              <a:pathLst>
                <a:path w="714" h="651" extrusionOk="0">
                  <a:moveTo>
                    <a:pt x="526" y="563"/>
                  </a:moveTo>
                  <a:cubicBezTo>
                    <a:pt x="713" y="350"/>
                    <a:pt x="488" y="0"/>
                    <a:pt x="238" y="200"/>
                  </a:cubicBezTo>
                  <a:cubicBezTo>
                    <a:pt x="1" y="400"/>
                    <a:pt x="338" y="650"/>
                    <a:pt x="551" y="550"/>
                  </a:cubicBezTo>
                  <a:cubicBezTo>
                    <a:pt x="588" y="538"/>
                    <a:pt x="576" y="475"/>
                    <a:pt x="538" y="475"/>
                  </a:cubicBezTo>
                  <a:cubicBezTo>
                    <a:pt x="501" y="475"/>
                    <a:pt x="463" y="475"/>
                    <a:pt x="426" y="475"/>
                  </a:cubicBezTo>
                  <a:cubicBezTo>
                    <a:pt x="338" y="463"/>
                    <a:pt x="351" y="475"/>
                    <a:pt x="463" y="500"/>
                  </a:cubicBezTo>
                  <a:cubicBezTo>
                    <a:pt x="426" y="538"/>
                    <a:pt x="488" y="600"/>
                    <a:pt x="526" y="5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4"/>
            <p:cNvSpPr/>
            <p:nvPr/>
          </p:nvSpPr>
          <p:spPr>
            <a:xfrm>
              <a:off x="3936525" y="4266325"/>
              <a:ext cx="30625" cy="82200"/>
            </a:xfrm>
            <a:custGeom>
              <a:avLst/>
              <a:gdLst/>
              <a:ahLst/>
              <a:cxnLst/>
              <a:rect l="l" t="t" r="r" b="b"/>
              <a:pathLst>
                <a:path w="1225" h="3288" extrusionOk="0">
                  <a:moveTo>
                    <a:pt x="225" y="3225"/>
                  </a:moveTo>
                  <a:cubicBezTo>
                    <a:pt x="88" y="2012"/>
                    <a:pt x="413" y="1013"/>
                    <a:pt x="1200" y="75"/>
                  </a:cubicBezTo>
                  <a:cubicBezTo>
                    <a:pt x="1225" y="50"/>
                    <a:pt x="1175" y="0"/>
                    <a:pt x="1150" y="38"/>
                  </a:cubicBezTo>
                  <a:cubicBezTo>
                    <a:pt x="213" y="763"/>
                    <a:pt x="0" y="2125"/>
                    <a:pt x="125" y="3225"/>
                  </a:cubicBezTo>
                  <a:cubicBezTo>
                    <a:pt x="138" y="3287"/>
                    <a:pt x="225" y="3287"/>
                    <a:pt x="225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4"/>
            <p:cNvSpPr/>
            <p:nvPr/>
          </p:nvSpPr>
          <p:spPr>
            <a:xfrm>
              <a:off x="3963700" y="4258200"/>
              <a:ext cx="13450" cy="13775"/>
            </a:xfrm>
            <a:custGeom>
              <a:avLst/>
              <a:gdLst/>
              <a:ahLst/>
              <a:cxnLst/>
              <a:rect l="l" t="t" r="r" b="b"/>
              <a:pathLst>
                <a:path w="538" h="551" extrusionOk="0">
                  <a:moveTo>
                    <a:pt x="475" y="288"/>
                  </a:moveTo>
                  <a:cubicBezTo>
                    <a:pt x="538" y="38"/>
                    <a:pt x="13" y="1"/>
                    <a:pt x="25" y="263"/>
                  </a:cubicBezTo>
                  <a:cubicBezTo>
                    <a:pt x="0" y="550"/>
                    <a:pt x="425" y="525"/>
                    <a:pt x="425" y="238"/>
                  </a:cubicBezTo>
                  <a:cubicBezTo>
                    <a:pt x="425" y="200"/>
                    <a:pt x="375" y="188"/>
                    <a:pt x="363" y="225"/>
                  </a:cubicBezTo>
                  <a:cubicBezTo>
                    <a:pt x="300" y="275"/>
                    <a:pt x="313" y="300"/>
                    <a:pt x="413" y="300"/>
                  </a:cubicBezTo>
                  <a:cubicBezTo>
                    <a:pt x="413" y="338"/>
                    <a:pt x="475" y="3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4"/>
            <p:cNvSpPr/>
            <p:nvPr/>
          </p:nvSpPr>
          <p:spPr>
            <a:xfrm>
              <a:off x="4139900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63" y="2400"/>
                  </a:moveTo>
                  <a:cubicBezTo>
                    <a:pt x="3375" y="1151"/>
                    <a:pt x="6061" y="1"/>
                    <a:pt x="9386" y="2038"/>
                  </a:cubicBezTo>
                  <a:cubicBezTo>
                    <a:pt x="9448" y="2075"/>
                    <a:pt x="9511" y="1975"/>
                    <a:pt x="9448" y="1938"/>
                  </a:cubicBezTo>
                  <a:cubicBezTo>
                    <a:pt x="8023" y="988"/>
                    <a:pt x="6761" y="588"/>
                    <a:pt x="5049" y="751"/>
                  </a:cubicBezTo>
                  <a:cubicBezTo>
                    <a:pt x="3125" y="938"/>
                    <a:pt x="1825" y="1650"/>
                    <a:pt x="38" y="2338"/>
                  </a:cubicBezTo>
                  <a:cubicBezTo>
                    <a:pt x="1" y="2350"/>
                    <a:pt x="26" y="2413"/>
                    <a:pt x="63" y="24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4"/>
            <p:cNvSpPr/>
            <p:nvPr/>
          </p:nvSpPr>
          <p:spPr>
            <a:xfrm>
              <a:off x="3860600" y="4327550"/>
              <a:ext cx="31900" cy="49700"/>
            </a:xfrm>
            <a:custGeom>
              <a:avLst/>
              <a:gdLst/>
              <a:ahLst/>
              <a:cxnLst/>
              <a:rect l="l" t="t" r="r" b="b"/>
              <a:pathLst>
                <a:path w="1276" h="1988" extrusionOk="0">
                  <a:moveTo>
                    <a:pt x="63" y="1975"/>
                  </a:moveTo>
                  <a:cubicBezTo>
                    <a:pt x="625" y="1875"/>
                    <a:pt x="1163" y="1538"/>
                    <a:pt x="1225" y="926"/>
                  </a:cubicBezTo>
                  <a:cubicBezTo>
                    <a:pt x="1275" y="438"/>
                    <a:pt x="900" y="13"/>
                    <a:pt x="413" y="1"/>
                  </a:cubicBezTo>
                  <a:cubicBezTo>
                    <a:pt x="338" y="1"/>
                    <a:pt x="338" y="113"/>
                    <a:pt x="413" y="113"/>
                  </a:cubicBezTo>
                  <a:cubicBezTo>
                    <a:pt x="988" y="138"/>
                    <a:pt x="1263" y="713"/>
                    <a:pt x="1038" y="1213"/>
                  </a:cubicBezTo>
                  <a:cubicBezTo>
                    <a:pt x="850" y="1613"/>
                    <a:pt x="463" y="1825"/>
                    <a:pt x="38" y="1913"/>
                  </a:cubicBezTo>
                  <a:cubicBezTo>
                    <a:pt x="0" y="1925"/>
                    <a:pt x="25" y="1988"/>
                    <a:pt x="63" y="19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4"/>
            <p:cNvSpPr/>
            <p:nvPr/>
          </p:nvSpPr>
          <p:spPr>
            <a:xfrm>
              <a:off x="4075225" y="4370975"/>
              <a:ext cx="62825" cy="31575"/>
            </a:xfrm>
            <a:custGeom>
              <a:avLst/>
              <a:gdLst/>
              <a:ahLst/>
              <a:cxnLst/>
              <a:rect l="l" t="t" r="r" b="b"/>
              <a:pathLst>
                <a:path w="2513" h="1263" extrusionOk="0">
                  <a:moveTo>
                    <a:pt x="2450" y="526"/>
                  </a:moveTo>
                  <a:cubicBezTo>
                    <a:pt x="1825" y="551"/>
                    <a:pt x="1338" y="1"/>
                    <a:pt x="701" y="213"/>
                  </a:cubicBezTo>
                  <a:cubicBezTo>
                    <a:pt x="276" y="363"/>
                    <a:pt x="1" y="763"/>
                    <a:pt x="26" y="1213"/>
                  </a:cubicBezTo>
                  <a:cubicBezTo>
                    <a:pt x="26" y="1250"/>
                    <a:pt x="88" y="1263"/>
                    <a:pt x="88" y="1213"/>
                  </a:cubicBezTo>
                  <a:cubicBezTo>
                    <a:pt x="201" y="426"/>
                    <a:pt x="888" y="126"/>
                    <a:pt x="1588" y="413"/>
                  </a:cubicBezTo>
                  <a:cubicBezTo>
                    <a:pt x="1850" y="551"/>
                    <a:pt x="2150" y="626"/>
                    <a:pt x="2450" y="613"/>
                  </a:cubicBezTo>
                  <a:cubicBezTo>
                    <a:pt x="2513" y="613"/>
                    <a:pt x="2513" y="526"/>
                    <a:pt x="2450" y="5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4"/>
            <p:cNvSpPr/>
            <p:nvPr/>
          </p:nvSpPr>
          <p:spPr>
            <a:xfrm>
              <a:off x="4073975" y="4396300"/>
              <a:ext cx="30950" cy="21575"/>
            </a:xfrm>
            <a:custGeom>
              <a:avLst/>
              <a:gdLst/>
              <a:ahLst/>
              <a:cxnLst/>
              <a:rect l="l" t="t" r="r" b="b"/>
              <a:pathLst>
                <a:path w="1238" h="863" extrusionOk="0">
                  <a:moveTo>
                    <a:pt x="113" y="50"/>
                  </a:moveTo>
                  <a:cubicBezTo>
                    <a:pt x="1" y="337"/>
                    <a:pt x="176" y="587"/>
                    <a:pt x="451" y="700"/>
                  </a:cubicBezTo>
                  <a:cubicBezTo>
                    <a:pt x="676" y="787"/>
                    <a:pt x="1075" y="862"/>
                    <a:pt x="1225" y="612"/>
                  </a:cubicBezTo>
                  <a:cubicBezTo>
                    <a:pt x="1238" y="587"/>
                    <a:pt x="1200" y="550"/>
                    <a:pt x="1175" y="575"/>
                  </a:cubicBezTo>
                  <a:cubicBezTo>
                    <a:pt x="851" y="825"/>
                    <a:pt x="1" y="587"/>
                    <a:pt x="188" y="63"/>
                  </a:cubicBezTo>
                  <a:cubicBezTo>
                    <a:pt x="201" y="25"/>
                    <a:pt x="138" y="0"/>
                    <a:pt x="113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4"/>
            <p:cNvSpPr/>
            <p:nvPr/>
          </p:nvSpPr>
          <p:spPr>
            <a:xfrm>
              <a:off x="3834050" y="4258825"/>
              <a:ext cx="81250" cy="56250"/>
            </a:xfrm>
            <a:custGeom>
              <a:avLst/>
              <a:gdLst/>
              <a:ahLst/>
              <a:cxnLst/>
              <a:rect l="l" t="t" r="r" b="b"/>
              <a:pathLst>
                <a:path w="3250" h="2250" extrusionOk="0">
                  <a:moveTo>
                    <a:pt x="3224" y="2162"/>
                  </a:moveTo>
                  <a:cubicBezTo>
                    <a:pt x="2437" y="1200"/>
                    <a:pt x="1462" y="0"/>
                    <a:pt x="63" y="288"/>
                  </a:cubicBezTo>
                  <a:cubicBezTo>
                    <a:pt x="0" y="300"/>
                    <a:pt x="25" y="375"/>
                    <a:pt x="88" y="375"/>
                  </a:cubicBezTo>
                  <a:cubicBezTo>
                    <a:pt x="1475" y="188"/>
                    <a:pt x="2362" y="1263"/>
                    <a:pt x="3162" y="2200"/>
                  </a:cubicBezTo>
                  <a:cubicBezTo>
                    <a:pt x="3199" y="2250"/>
                    <a:pt x="3249" y="2187"/>
                    <a:pt x="3224" y="21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4"/>
            <p:cNvSpPr/>
            <p:nvPr/>
          </p:nvSpPr>
          <p:spPr>
            <a:xfrm>
              <a:off x="4063350" y="4351000"/>
              <a:ext cx="31275" cy="15325"/>
            </a:xfrm>
            <a:custGeom>
              <a:avLst/>
              <a:gdLst/>
              <a:ahLst/>
              <a:cxnLst/>
              <a:rect l="l" t="t" r="r" b="b"/>
              <a:pathLst>
                <a:path w="1251" h="613" extrusionOk="0">
                  <a:moveTo>
                    <a:pt x="1188" y="500"/>
                  </a:moveTo>
                  <a:cubicBezTo>
                    <a:pt x="776" y="487"/>
                    <a:pt x="401" y="312"/>
                    <a:pt x="113" y="38"/>
                  </a:cubicBezTo>
                  <a:cubicBezTo>
                    <a:pt x="63" y="0"/>
                    <a:pt x="1" y="38"/>
                    <a:pt x="38" y="88"/>
                  </a:cubicBezTo>
                  <a:cubicBezTo>
                    <a:pt x="163" y="250"/>
                    <a:pt x="338" y="375"/>
                    <a:pt x="538" y="450"/>
                  </a:cubicBezTo>
                  <a:cubicBezTo>
                    <a:pt x="738" y="562"/>
                    <a:pt x="963" y="612"/>
                    <a:pt x="1188" y="587"/>
                  </a:cubicBezTo>
                  <a:cubicBezTo>
                    <a:pt x="1238" y="587"/>
                    <a:pt x="1251" y="500"/>
                    <a:pt x="1188" y="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4"/>
            <p:cNvSpPr/>
            <p:nvPr/>
          </p:nvSpPr>
          <p:spPr>
            <a:xfrm>
              <a:off x="4063350" y="4344750"/>
              <a:ext cx="34075" cy="21875"/>
            </a:xfrm>
            <a:custGeom>
              <a:avLst/>
              <a:gdLst/>
              <a:ahLst/>
              <a:cxnLst/>
              <a:rect l="l" t="t" r="r" b="b"/>
              <a:pathLst>
                <a:path w="1363" h="875" extrusionOk="0">
                  <a:moveTo>
                    <a:pt x="101" y="325"/>
                  </a:moveTo>
                  <a:cubicBezTo>
                    <a:pt x="538" y="125"/>
                    <a:pt x="1051" y="412"/>
                    <a:pt x="1251" y="825"/>
                  </a:cubicBezTo>
                  <a:cubicBezTo>
                    <a:pt x="1276" y="875"/>
                    <a:pt x="1363" y="837"/>
                    <a:pt x="1350" y="787"/>
                  </a:cubicBezTo>
                  <a:cubicBezTo>
                    <a:pt x="1138" y="300"/>
                    <a:pt x="538" y="0"/>
                    <a:pt x="51" y="250"/>
                  </a:cubicBezTo>
                  <a:cubicBezTo>
                    <a:pt x="1" y="275"/>
                    <a:pt x="51" y="350"/>
                    <a:pt x="101" y="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4"/>
            <p:cNvSpPr/>
            <p:nvPr/>
          </p:nvSpPr>
          <p:spPr>
            <a:xfrm>
              <a:off x="4299550" y="4347550"/>
              <a:ext cx="132475" cy="60000"/>
            </a:xfrm>
            <a:custGeom>
              <a:avLst/>
              <a:gdLst/>
              <a:ahLst/>
              <a:cxnLst/>
              <a:rect l="l" t="t" r="r" b="b"/>
              <a:pathLst>
                <a:path w="5299" h="2400" extrusionOk="0">
                  <a:moveTo>
                    <a:pt x="50" y="1825"/>
                  </a:moveTo>
                  <a:cubicBezTo>
                    <a:pt x="1650" y="2138"/>
                    <a:pt x="5074" y="2400"/>
                    <a:pt x="5299" y="51"/>
                  </a:cubicBezTo>
                  <a:cubicBezTo>
                    <a:pt x="5299" y="1"/>
                    <a:pt x="5224" y="13"/>
                    <a:pt x="5224" y="51"/>
                  </a:cubicBezTo>
                  <a:cubicBezTo>
                    <a:pt x="4924" y="2337"/>
                    <a:pt x="1612" y="2038"/>
                    <a:pt x="63" y="1750"/>
                  </a:cubicBezTo>
                  <a:cubicBezTo>
                    <a:pt x="25" y="1738"/>
                    <a:pt x="0" y="1813"/>
                    <a:pt x="50" y="1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4"/>
            <p:cNvSpPr/>
            <p:nvPr/>
          </p:nvSpPr>
          <p:spPr>
            <a:xfrm>
              <a:off x="4363900" y="4310050"/>
              <a:ext cx="61575" cy="65325"/>
            </a:xfrm>
            <a:custGeom>
              <a:avLst/>
              <a:gdLst/>
              <a:ahLst/>
              <a:cxnLst/>
              <a:rect l="l" t="t" r="r" b="b"/>
              <a:pathLst>
                <a:path w="2463" h="2613" extrusionOk="0">
                  <a:moveTo>
                    <a:pt x="1500" y="2588"/>
                  </a:moveTo>
                  <a:cubicBezTo>
                    <a:pt x="2175" y="2263"/>
                    <a:pt x="2463" y="1426"/>
                    <a:pt x="2013" y="788"/>
                  </a:cubicBezTo>
                  <a:cubicBezTo>
                    <a:pt x="1600" y="201"/>
                    <a:pt x="538" y="1"/>
                    <a:pt x="38" y="588"/>
                  </a:cubicBezTo>
                  <a:cubicBezTo>
                    <a:pt x="1" y="638"/>
                    <a:pt x="63" y="713"/>
                    <a:pt x="113" y="663"/>
                  </a:cubicBezTo>
                  <a:cubicBezTo>
                    <a:pt x="588" y="138"/>
                    <a:pt x="1550" y="301"/>
                    <a:pt x="1925" y="851"/>
                  </a:cubicBezTo>
                  <a:cubicBezTo>
                    <a:pt x="2338" y="1438"/>
                    <a:pt x="2113" y="2238"/>
                    <a:pt x="1463" y="2538"/>
                  </a:cubicBezTo>
                  <a:cubicBezTo>
                    <a:pt x="1425" y="2550"/>
                    <a:pt x="1463" y="2613"/>
                    <a:pt x="1488" y="2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4"/>
            <p:cNvSpPr/>
            <p:nvPr/>
          </p:nvSpPr>
          <p:spPr>
            <a:xfrm>
              <a:off x="4353900" y="4321000"/>
              <a:ext cx="35950" cy="46575"/>
            </a:xfrm>
            <a:custGeom>
              <a:avLst/>
              <a:gdLst/>
              <a:ahLst/>
              <a:cxnLst/>
              <a:rect l="l" t="t" r="r" b="b"/>
              <a:pathLst>
                <a:path w="1438" h="1863" extrusionOk="0">
                  <a:moveTo>
                    <a:pt x="688" y="13"/>
                  </a:moveTo>
                  <a:cubicBezTo>
                    <a:pt x="226" y="188"/>
                    <a:pt x="1" y="725"/>
                    <a:pt x="201" y="1188"/>
                  </a:cubicBezTo>
                  <a:cubicBezTo>
                    <a:pt x="401" y="1650"/>
                    <a:pt x="938" y="1862"/>
                    <a:pt x="1388" y="1662"/>
                  </a:cubicBezTo>
                  <a:cubicBezTo>
                    <a:pt x="1438" y="1637"/>
                    <a:pt x="1400" y="1562"/>
                    <a:pt x="1363" y="1575"/>
                  </a:cubicBezTo>
                  <a:cubicBezTo>
                    <a:pt x="938" y="1700"/>
                    <a:pt x="476" y="1575"/>
                    <a:pt x="301" y="1150"/>
                  </a:cubicBezTo>
                  <a:cubicBezTo>
                    <a:pt x="138" y="725"/>
                    <a:pt x="326" y="263"/>
                    <a:pt x="726" y="75"/>
                  </a:cubicBezTo>
                  <a:cubicBezTo>
                    <a:pt x="763" y="50"/>
                    <a:pt x="726" y="0"/>
                    <a:pt x="688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4"/>
            <p:cNvSpPr/>
            <p:nvPr/>
          </p:nvSpPr>
          <p:spPr>
            <a:xfrm>
              <a:off x="4384200" y="4332875"/>
              <a:ext cx="17225" cy="30950"/>
            </a:xfrm>
            <a:custGeom>
              <a:avLst/>
              <a:gdLst/>
              <a:ahLst/>
              <a:cxnLst/>
              <a:rect l="l" t="t" r="r" b="b"/>
              <a:pathLst>
                <a:path w="689" h="1238" extrusionOk="0">
                  <a:moveTo>
                    <a:pt x="51" y="1200"/>
                  </a:moveTo>
                  <a:cubicBezTo>
                    <a:pt x="388" y="1237"/>
                    <a:pt x="626" y="862"/>
                    <a:pt x="626" y="550"/>
                  </a:cubicBezTo>
                  <a:cubicBezTo>
                    <a:pt x="613" y="238"/>
                    <a:pt x="351" y="0"/>
                    <a:pt x="63" y="113"/>
                  </a:cubicBezTo>
                  <a:cubicBezTo>
                    <a:pt x="1" y="138"/>
                    <a:pt x="26" y="225"/>
                    <a:pt x="76" y="200"/>
                  </a:cubicBezTo>
                  <a:cubicBezTo>
                    <a:pt x="688" y="13"/>
                    <a:pt x="638" y="1162"/>
                    <a:pt x="51" y="1125"/>
                  </a:cubicBezTo>
                  <a:cubicBezTo>
                    <a:pt x="1" y="1125"/>
                    <a:pt x="1" y="1200"/>
                    <a:pt x="51" y="1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4"/>
            <p:cNvSpPr/>
            <p:nvPr/>
          </p:nvSpPr>
          <p:spPr>
            <a:xfrm>
              <a:off x="4100225" y="4302575"/>
              <a:ext cx="55325" cy="71550"/>
            </a:xfrm>
            <a:custGeom>
              <a:avLst/>
              <a:gdLst/>
              <a:ahLst/>
              <a:cxnLst/>
              <a:rect l="l" t="t" r="r" b="b"/>
              <a:pathLst>
                <a:path w="2213" h="2862" extrusionOk="0">
                  <a:moveTo>
                    <a:pt x="463" y="2787"/>
                  </a:moveTo>
                  <a:cubicBezTo>
                    <a:pt x="113" y="1462"/>
                    <a:pt x="925" y="387"/>
                    <a:pt x="2175" y="63"/>
                  </a:cubicBezTo>
                  <a:cubicBezTo>
                    <a:pt x="2212" y="50"/>
                    <a:pt x="2200" y="0"/>
                    <a:pt x="2175" y="0"/>
                  </a:cubicBezTo>
                  <a:cubicBezTo>
                    <a:pt x="788" y="100"/>
                    <a:pt x="0" y="1537"/>
                    <a:pt x="388" y="2812"/>
                  </a:cubicBezTo>
                  <a:cubicBezTo>
                    <a:pt x="400" y="2862"/>
                    <a:pt x="488" y="2849"/>
                    <a:pt x="463" y="2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4"/>
            <p:cNvSpPr/>
            <p:nvPr/>
          </p:nvSpPr>
          <p:spPr>
            <a:xfrm>
              <a:off x="3701275" y="4276950"/>
              <a:ext cx="111850" cy="104375"/>
            </a:xfrm>
            <a:custGeom>
              <a:avLst/>
              <a:gdLst/>
              <a:ahLst/>
              <a:cxnLst/>
              <a:rect l="l" t="t" r="r" b="b"/>
              <a:pathLst>
                <a:path w="4474" h="4175" extrusionOk="0">
                  <a:moveTo>
                    <a:pt x="1812" y="3999"/>
                  </a:moveTo>
                  <a:cubicBezTo>
                    <a:pt x="3249" y="4174"/>
                    <a:pt x="4424" y="2737"/>
                    <a:pt x="3712" y="1387"/>
                  </a:cubicBezTo>
                  <a:cubicBezTo>
                    <a:pt x="2987" y="0"/>
                    <a:pt x="1050" y="213"/>
                    <a:pt x="38" y="1150"/>
                  </a:cubicBezTo>
                  <a:cubicBezTo>
                    <a:pt x="0" y="1187"/>
                    <a:pt x="50" y="1237"/>
                    <a:pt x="88" y="1212"/>
                  </a:cubicBezTo>
                  <a:cubicBezTo>
                    <a:pt x="987" y="563"/>
                    <a:pt x="2450" y="113"/>
                    <a:pt x="3337" y="1050"/>
                  </a:cubicBezTo>
                  <a:cubicBezTo>
                    <a:pt x="4474" y="2275"/>
                    <a:pt x="3387" y="4087"/>
                    <a:pt x="1812" y="3899"/>
                  </a:cubicBezTo>
                  <a:cubicBezTo>
                    <a:pt x="1737" y="3887"/>
                    <a:pt x="1737" y="3999"/>
                    <a:pt x="1812" y="39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4"/>
            <p:cNvSpPr/>
            <p:nvPr/>
          </p:nvSpPr>
          <p:spPr>
            <a:xfrm>
              <a:off x="3442900" y="4301950"/>
              <a:ext cx="263700" cy="146525"/>
            </a:xfrm>
            <a:custGeom>
              <a:avLst/>
              <a:gdLst/>
              <a:ahLst/>
              <a:cxnLst/>
              <a:rect l="l" t="t" r="r" b="b"/>
              <a:pathLst>
                <a:path w="10548" h="5861" extrusionOk="0">
                  <a:moveTo>
                    <a:pt x="10460" y="38"/>
                  </a:moveTo>
                  <a:cubicBezTo>
                    <a:pt x="9248" y="1712"/>
                    <a:pt x="8136" y="3812"/>
                    <a:pt x="6224" y="4736"/>
                  </a:cubicBezTo>
                  <a:cubicBezTo>
                    <a:pt x="4462" y="5599"/>
                    <a:pt x="1700" y="5774"/>
                    <a:pt x="75" y="4561"/>
                  </a:cubicBezTo>
                  <a:cubicBezTo>
                    <a:pt x="38" y="4549"/>
                    <a:pt x="0" y="4599"/>
                    <a:pt x="38" y="4611"/>
                  </a:cubicBezTo>
                  <a:cubicBezTo>
                    <a:pt x="1475" y="5861"/>
                    <a:pt x="3962" y="5736"/>
                    <a:pt x="5686" y="5149"/>
                  </a:cubicBezTo>
                  <a:cubicBezTo>
                    <a:pt x="7998" y="4349"/>
                    <a:pt x="9198" y="1950"/>
                    <a:pt x="10523" y="75"/>
                  </a:cubicBezTo>
                  <a:cubicBezTo>
                    <a:pt x="10548" y="38"/>
                    <a:pt x="10485" y="0"/>
                    <a:pt x="10460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4"/>
            <p:cNvSpPr/>
            <p:nvPr/>
          </p:nvSpPr>
          <p:spPr>
            <a:xfrm>
              <a:off x="3410100" y="4324750"/>
              <a:ext cx="100625" cy="84375"/>
            </a:xfrm>
            <a:custGeom>
              <a:avLst/>
              <a:gdLst/>
              <a:ahLst/>
              <a:cxnLst/>
              <a:rect l="l" t="t" r="r" b="b"/>
              <a:pathLst>
                <a:path w="4025" h="3375" extrusionOk="0">
                  <a:moveTo>
                    <a:pt x="1150" y="3287"/>
                  </a:moveTo>
                  <a:cubicBezTo>
                    <a:pt x="613" y="2350"/>
                    <a:pt x="500" y="975"/>
                    <a:pt x="1650" y="425"/>
                  </a:cubicBezTo>
                  <a:cubicBezTo>
                    <a:pt x="1937" y="313"/>
                    <a:pt x="2250" y="263"/>
                    <a:pt x="2550" y="313"/>
                  </a:cubicBezTo>
                  <a:cubicBezTo>
                    <a:pt x="2625" y="325"/>
                    <a:pt x="2699" y="300"/>
                    <a:pt x="2774" y="313"/>
                  </a:cubicBezTo>
                  <a:cubicBezTo>
                    <a:pt x="3537" y="438"/>
                    <a:pt x="3512" y="638"/>
                    <a:pt x="3587" y="1175"/>
                  </a:cubicBezTo>
                  <a:cubicBezTo>
                    <a:pt x="3699" y="2075"/>
                    <a:pt x="3087" y="2412"/>
                    <a:pt x="2312" y="2262"/>
                  </a:cubicBezTo>
                  <a:cubicBezTo>
                    <a:pt x="1725" y="2150"/>
                    <a:pt x="1425" y="1862"/>
                    <a:pt x="1025" y="1450"/>
                  </a:cubicBezTo>
                  <a:cubicBezTo>
                    <a:pt x="725" y="1138"/>
                    <a:pt x="475" y="813"/>
                    <a:pt x="25" y="800"/>
                  </a:cubicBezTo>
                  <a:cubicBezTo>
                    <a:pt x="0" y="800"/>
                    <a:pt x="0" y="838"/>
                    <a:pt x="25" y="838"/>
                  </a:cubicBezTo>
                  <a:cubicBezTo>
                    <a:pt x="738" y="950"/>
                    <a:pt x="1137" y="1850"/>
                    <a:pt x="1725" y="2225"/>
                  </a:cubicBezTo>
                  <a:cubicBezTo>
                    <a:pt x="2150" y="2525"/>
                    <a:pt x="2712" y="2575"/>
                    <a:pt x="3187" y="2350"/>
                  </a:cubicBezTo>
                  <a:cubicBezTo>
                    <a:pt x="3912" y="2025"/>
                    <a:pt x="4024" y="888"/>
                    <a:pt x="3387" y="388"/>
                  </a:cubicBezTo>
                  <a:cubicBezTo>
                    <a:pt x="2874" y="0"/>
                    <a:pt x="1800" y="125"/>
                    <a:pt x="1312" y="488"/>
                  </a:cubicBezTo>
                  <a:cubicBezTo>
                    <a:pt x="388" y="1187"/>
                    <a:pt x="563" y="2450"/>
                    <a:pt x="1087" y="3337"/>
                  </a:cubicBezTo>
                  <a:cubicBezTo>
                    <a:pt x="1112" y="3374"/>
                    <a:pt x="1187" y="3337"/>
                    <a:pt x="1162" y="32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4"/>
            <p:cNvSpPr/>
            <p:nvPr/>
          </p:nvSpPr>
          <p:spPr>
            <a:xfrm>
              <a:off x="3347925" y="4341000"/>
              <a:ext cx="55325" cy="13450"/>
            </a:xfrm>
            <a:custGeom>
              <a:avLst/>
              <a:gdLst/>
              <a:ahLst/>
              <a:cxnLst/>
              <a:rect l="l" t="t" r="r" b="b"/>
              <a:pathLst>
                <a:path w="2213" h="538" extrusionOk="0">
                  <a:moveTo>
                    <a:pt x="2162" y="75"/>
                  </a:moveTo>
                  <a:cubicBezTo>
                    <a:pt x="1475" y="0"/>
                    <a:pt x="625" y="50"/>
                    <a:pt x="25" y="475"/>
                  </a:cubicBezTo>
                  <a:cubicBezTo>
                    <a:pt x="0" y="488"/>
                    <a:pt x="13" y="537"/>
                    <a:pt x="50" y="525"/>
                  </a:cubicBezTo>
                  <a:cubicBezTo>
                    <a:pt x="775" y="300"/>
                    <a:pt x="1387" y="75"/>
                    <a:pt x="2162" y="150"/>
                  </a:cubicBezTo>
                  <a:cubicBezTo>
                    <a:pt x="2212" y="150"/>
                    <a:pt x="2212" y="75"/>
                    <a:pt x="2162" y="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4"/>
            <p:cNvSpPr/>
            <p:nvPr/>
          </p:nvSpPr>
          <p:spPr>
            <a:xfrm>
              <a:off x="3593800" y="4288500"/>
              <a:ext cx="81250" cy="96575"/>
            </a:xfrm>
            <a:custGeom>
              <a:avLst/>
              <a:gdLst/>
              <a:ahLst/>
              <a:cxnLst/>
              <a:rect l="l" t="t" r="r" b="b"/>
              <a:pathLst>
                <a:path w="3250" h="3863" extrusionOk="0">
                  <a:moveTo>
                    <a:pt x="2225" y="3837"/>
                  </a:moveTo>
                  <a:cubicBezTo>
                    <a:pt x="2787" y="3187"/>
                    <a:pt x="3249" y="2375"/>
                    <a:pt x="3062" y="1488"/>
                  </a:cubicBezTo>
                  <a:cubicBezTo>
                    <a:pt x="2887" y="663"/>
                    <a:pt x="2087" y="63"/>
                    <a:pt x="1250" y="26"/>
                  </a:cubicBezTo>
                  <a:cubicBezTo>
                    <a:pt x="663" y="1"/>
                    <a:pt x="0" y="376"/>
                    <a:pt x="75" y="1050"/>
                  </a:cubicBezTo>
                  <a:cubicBezTo>
                    <a:pt x="113" y="1388"/>
                    <a:pt x="463" y="1813"/>
                    <a:pt x="750" y="1438"/>
                  </a:cubicBezTo>
                  <a:cubicBezTo>
                    <a:pt x="775" y="1400"/>
                    <a:pt x="713" y="1363"/>
                    <a:pt x="675" y="1400"/>
                  </a:cubicBezTo>
                  <a:cubicBezTo>
                    <a:pt x="238" y="563"/>
                    <a:pt x="388" y="138"/>
                    <a:pt x="1125" y="126"/>
                  </a:cubicBezTo>
                  <a:cubicBezTo>
                    <a:pt x="1450" y="126"/>
                    <a:pt x="1762" y="213"/>
                    <a:pt x="2037" y="363"/>
                  </a:cubicBezTo>
                  <a:cubicBezTo>
                    <a:pt x="2475" y="576"/>
                    <a:pt x="2800" y="950"/>
                    <a:pt x="2925" y="1413"/>
                  </a:cubicBezTo>
                  <a:cubicBezTo>
                    <a:pt x="3174" y="2300"/>
                    <a:pt x="2712" y="3125"/>
                    <a:pt x="2187" y="3800"/>
                  </a:cubicBezTo>
                  <a:cubicBezTo>
                    <a:pt x="2162" y="3825"/>
                    <a:pt x="2200" y="3862"/>
                    <a:pt x="2225" y="38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4"/>
            <p:cNvSpPr/>
            <p:nvPr/>
          </p:nvSpPr>
          <p:spPr>
            <a:xfrm>
              <a:off x="3666275" y="4246025"/>
              <a:ext cx="22825" cy="110600"/>
            </a:xfrm>
            <a:custGeom>
              <a:avLst/>
              <a:gdLst/>
              <a:ahLst/>
              <a:cxnLst/>
              <a:rect l="l" t="t" r="r" b="b"/>
              <a:pathLst>
                <a:path w="913" h="4424" extrusionOk="0">
                  <a:moveTo>
                    <a:pt x="100" y="4386"/>
                  </a:moveTo>
                  <a:cubicBezTo>
                    <a:pt x="550" y="3862"/>
                    <a:pt x="663" y="3187"/>
                    <a:pt x="738" y="2512"/>
                  </a:cubicBezTo>
                  <a:cubicBezTo>
                    <a:pt x="825" y="1700"/>
                    <a:pt x="913" y="712"/>
                    <a:pt x="388" y="25"/>
                  </a:cubicBezTo>
                  <a:cubicBezTo>
                    <a:pt x="363" y="0"/>
                    <a:pt x="325" y="25"/>
                    <a:pt x="338" y="63"/>
                  </a:cubicBezTo>
                  <a:cubicBezTo>
                    <a:pt x="913" y="1175"/>
                    <a:pt x="888" y="3312"/>
                    <a:pt x="38" y="4324"/>
                  </a:cubicBezTo>
                  <a:cubicBezTo>
                    <a:pt x="1" y="4361"/>
                    <a:pt x="63" y="4424"/>
                    <a:pt x="100" y="437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4"/>
            <p:cNvSpPr/>
            <p:nvPr/>
          </p:nvSpPr>
          <p:spPr>
            <a:xfrm>
              <a:off x="3666600" y="4234450"/>
              <a:ext cx="12200" cy="12225"/>
            </a:xfrm>
            <a:custGeom>
              <a:avLst/>
              <a:gdLst/>
              <a:ahLst/>
              <a:cxnLst/>
              <a:rect l="l" t="t" r="r" b="b"/>
              <a:pathLst>
                <a:path w="488" h="489" extrusionOk="0">
                  <a:moveTo>
                    <a:pt x="350" y="451"/>
                  </a:moveTo>
                  <a:cubicBezTo>
                    <a:pt x="262" y="488"/>
                    <a:pt x="162" y="476"/>
                    <a:pt x="87" y="401"/>
                  </a:cubicBezTo>
                  <a:cubicBezTo>
                    <a:pt x="25" y="338"/>
                    <a:pt x="0" y="251"/>
                    <a:pt x="25" y="163"/>
                  </a:cubicBezTo>
                  <a:cubicBezTo>
                    <a:pt x="25" y="126"/>
                    <a:pt x="38" y="101"/>
                    <a:pt x="50" y="76"/>
                  </a:cubicBezTo>
                  <a:cubicBezTo>
                    <a:pt x="87" y="51"/>
                    <a:pt x="125" y="26"/>
                    <a:pt x="162" y="26"/>
                  </a:cubicBezTo>
                  <a:cubicBezTo>
                    <a:pt x="287" y="1"/>
                    <a:pt x="412" y="63"/>
                    <a:pt x="462" y="188"/>
                  </a:cubicBezTo>
                  <a:cubicBezTo>
                    <a:pt x="487" y="313"/>
                    <a:pt x="375" y="438"/>
                    <a:pt x="250" y="4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4"/>
            <p:cNvSpPr/>
            <p:nvPr/>
          </p:nvSpPr>
          <p:spPr>
            <a:xfrm>
              <a:off x="3660650" y="4232275"/>
              <a:ext cx="22200" cy="17200"/>
            </a:xfrm>
            <a:custGeom>
              <a:avLst/>
              <a:gdLst/>
              <a:ahLst/>
              <a:cxnLst/>
              <a:rect l="l" t="t" r="r" b="b"/>
              <a:pathLst>
                <a:path w="888" h="688" extrusionOk="0">
                  <a:moveTo>
                    <a:pt x="575" y="475"/>
                  </a:moveTo>
                  <a:cubicBezTo>
                    <a:pt x="300" y="450"/>
                    <a:pt x="251" y="375"/>
                    <a:pt x="425" y="275"/>
                  </a:cubicBezTo>
                  <a:cubicBezTo>
                    <a:pt x="575" y="88"/>
                    <a:pt x="588" y="163"/>
                    <a:pt x="475" y="488"/>
                  </a:cubicBezTo>
                  <a:cubicBezTo>
                    <a:pt x="425" y="488"/>
                    <a:pt x="438" y="575"/>
                    <a:pt x="488" y="575"/>
                  </a:cubicBezTo>
                  <a:cubicBezTo>
                    <a:pt x="888" y="575"/>
                    <a:pt x="800" y="0"/>
                    <a:pt x="400" y="63"/>
                  </a:cubicBezTo>
                  <a:cubicBezTo>
                    <a:pt x="1" y="125"/>
                    <a:pt x="238" y="688"/>
                    <a:pt x="613" y="600"/>
                  </a:cubicBezTo>
                  <a:cubicBezTo>
                    <a:pt x="688" y="575"/>
                    <a:pt x="650" y="450"/>
                    <a:pt x="5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4"/>
            <p:cNvSpPr/>
            <p:nvPr/>
          </p:nvSpPr>
          <p:spPr>
            <a:xfrm>
              <a:off x="3438200" y="4411600"/>
              <a:ext cx="2850" cy="3150"/>
            </a:xfrm>
            <a:custGeom>
              <a:avLst/>
              <a:gdLst/>
              <a:ahLst/>
              <a:cxnLst/>
              <a:rect l="l" t="t" r="r" b="b"/>
              <a:pathLst>
                <a:path w="114" h="126" extrusionOk="0">
                  <a:moveTo>
                    <a:pt x="88" y="63"/>
                  </a:moveTo>
                  <a:lnTo>
                    <a:pt x="76" y="25"/>
                  </a:lnTo>
                  <a:cubicBezTo>
                    <a:pt x="76" y="0"/>
                    <a:pt x="26" y="0"/>
                    <a:pt x="13" y="25"/>
                  </a:cubicBezTo>
                  <a:cubicBezTo>
                    <a:pt x="13" y="38"/>
                    <a:pt x="13" y="50"/>
                    <a:pt x="13" y="63"/>
                  </a:cubicBezTo>
                  <a:cubicBezTo>
                    <a:pt x="1" y="125"/>
                    <a:pt x="113" y="125"/>
                    <a:pt x="101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4"/>
            <p:cNvSpPr/>
            <p:nvPr/>
          </p:nvSpPr>
          <p:spPr>
            <a:xfrm>
              <a:off x="3308550" y="4353500"/>
              <a:ext cx="42200" cy="17500"/>
            </a:xfrm>
            <a:custGeom>
              <a:avLst/>
              <a:gdLst/>
              <a:ahLst/>
              <a:cxnLst/>
              <a:rect l="l" t="t" r="r" b="b"/>
              <a:pathLst>
                <a:path w="1688" h="700" extrusionOk="0">
                  <a:moveTo>
                    <a:pt x="1550" y="62"/>
                  </a:moveTo>
                  <a:cubicBezTo>
                    <a:pt x="1463" y="312"/>
                    <a:pt x="1026" y="437"/>
                    <a:pt x="801" y="475"/>
                  </a:cubicBezTo>
                  <a:cubicBezTo>
                    <a:pt x="551" y="512"/>
                    <a:pt x="313" y="512"/>
                    <a:pt x="63" y="462"/>
                  </a:cubicBezTo>
                  <a:cubicBezTo>
                    <a:pt x="1" y="462"/>
                    <a:pt x="1" y="550"/>
                    <a:pt x="51" y="562"/>
                  </a:cubicBezTo>
                  <a:cubicBezTo>
                    <a:pt x="501" y="700"/>
                    <a:pt x="1463" y="625"/>
                    <a:pt x="1663" y="100"/>
                  </a:cubicBezTo>
                  <a:cubicBezTo>
                    <a:pt x="1688" y="37"/>
                    <a:pt x="1575" y="0"/>
                    <a:pt x="1550" y="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4"/>
            <p:cNvSpPr/>
            <p:nvPr/>
          </p:nvSpPr>
          <p:spPr>
            <a:xfrm>
              <a:off x="3308250" y="4349125"/>
              <a:ext cx="42200" cy="19700"/>
            </a:xfrm>
            <a:custGeom>
              <a:avLst/>
              <a:gdLst/>
              <a:ahLst/>
              <a:cxnLst/>
              <a:rect l="l" t="t" r="r" b="b"/>
              <a:pathLst>
                <a:path w="1688" h="788" extrusionOk="0">
                  <a:moveTo>
                    <a:pt x="113" y="737"/>
                  </a:moveTo>
                  <a:cubicBezTo>
                    <a:pt x="513" y="362"/>
                    <a:pt x="1050" y="175"/>
                    <a:pt x="1600" y="237"/>
                  </a:cubicBezTo>
                  <a:cubicBezTo>
                    <a:pt x="1662" y="237"/>
                    <a:pt x="1687" y="163"/>
                    <a:pt x="1625" y="138"/>
                  </a:cubicBezTo>
                  <a:cubicBezTo>
                    <a:pt x="1112" y="0"/>
                    <a:pt x="400" y="312"/>
                    <a:pt x="38" y="675"/>
                  </a:cubicBezTo>
                  <a:cubicBezTo>
                    <a:pt x="0" y="712"/>
                    <a:pt x="63" y="787"/>
                    <a:pt x="113" y="7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4"/>
            <p:cNvSpPr/>
            <p:nvPr/>
          </p:nvSpPr>
          <p:spPr>
            <a:xfrm>
              <a:off x="3377300" y="4314750"/>
              <a:ext cx="33450" cy="30025"/>
            </a:xfrm>
            <a:custGeom>
              <a:avLst/>
              <a:gdLst/>
              <a:ahLst/>
              <a:cxnLst/>
              <a:rect l="l" t="t" r="r" b="b"/>
              <a:pathLst>
                <a:path w="1338" h="1201" extrusionOk="0">
                  <a:moveTo>
                    <a:pt x="1287" y="1113"/>
                  </a:moveTo>
                  <a:cubicBezTo>
                    <a:pt x="975" y="1125"/>
                    <a:pt x="712" y="950"/>
                    <a:pt x="475" y="763"/>
                  </a:cubicBezTo>
                  <a:cubicBezTo>
                    <a:pt x="250" y="588"/>
                    <a:pt x="100" y="325"/>
                    <a:pt x="88" y="38"/>
                  </a:cubicBezTo>
                  <a:cubicBezTo>
                    <a:pt x="75" y="0"/>
                    <a:pt x="0" y="13"/>
                    <a:pt x="13" y="50"/>
                  </a:cubicBezTo>
                  <a:cubicBezTo>
                    <a:pt x="13" y="363"/>
                    <a:pt x="175" y="638"/>
                    <a:pt x="412" y="825"/>
                  </a:cubicBezTo>
                  <a:cubicBezTo>
                    <a:pt x="675" y="1025"/>
                    <a:pt x="937" y="1200"/>
                    <a:pt x="1287" y="1188"/>
                  </a:cubicBezTo>
                  <a:cubicBezTo>
                    <a:pt x="1337" y="1188"/>
                    <a:pt x="1337" y="1100"/>
                    <a:pt x="1287" y="1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4"/>
            <p:cNvSpPr/>
            <p:nvPr/>
          </p:nvSpPr>
          <p:spPr>
            <a:xfrm>
              <a:off x="3376975" y="4315050"/>
              <a:ext cx="33450" cy="29100"/>
            </a:xfrm>
            <a:custGeom>
              <a:avLst/>
              <a:gdLst/>
              <a:ahLst/>
              <a:cxnLst/>
              <a:rect l="l" t="t" r="r" b="b"/>
              <a:pathLst>
                <a:path w="1338" h="1164" extrusionOk="0">
                  <a:moveTo>
                    <a:pt x="51" y="76"/>
                  </a:moveTo>
                  <a:cubicBezTo>
                    <a:pt x="325" y="163"/>
                    <a:pt x="563" y="288"/>
                    <a:pt x="788" y="463"/>
                  </a:cubicBezTo>
                  <a:cubicBezTo>
                    <a:pt x="1025" y="638"/>
                    <a:pt x="1075" y="876"/>
                    <a:pt x="1225" y="1113"/>
                  </a:cubicBezTo>
                  <a:cubicBezTo>
                    <a:pt x="1263" y="1163"/>
                    <a:pt x="1338" y="1138"/>
                    <a:pt x="1325" y="1076"/>
                  </a:cubicBezTo>
                  <a:cubicBezTo>
                    <a:pt x="1213" y="488"/>
                    <a:pt x="625" y="88"/>
                    <a:pt x="76" y="1"/>
                  </a:cubicBezTo>
                  <a:cubicBezTo>
                    <a:pt x="26" y="1"/>
                    <a:pt x="1" y="63"/>
                    <a:pt x="5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4"/>
            <p:cNvSpPr/>
            <p:nvPr/>
          </p:nvSpPr>
          <p:spPr>
            <a:xfrm>
              <a:off x="3680325" y="4250400"/>
              <a:ext cx="38450" cy="86550"/>
            </a:xfrm>
            <a:custGeom>
              <a:avLst/>
              <a:gdLst/>
              <a:ahLst/>
              <a:cxnLst/>
              <a:rect l="l" t="t" r="r" b="b"/>
              <a:pathLst>
                <a:path w="1538" h="3462" extrusionOk="0">
                  <a:moveTo>
                    <a:pt x="88" y="3424"/>
                  </a:moveTo>
                  <a:cubicBezTo>
                    <a:pt x="813" y="2437"/>
                    <a:pt x="1301" y="1300"/>
                    <a:pt x="1525" y="88"/>
                  </a:cubicBezTo>
                  <a:cubicBezTo>
                    <a:pt x="1538" y="25"/>
                    <a:pt x="1438" y="0"/>
                    <a:pt x="1425" y="63"/>
                  </a:cubicBezTo>
                  <a:cubicBezTo>
                    <a:pt x="1213" y="1262"/>
                    <a:pt x="726" y="2399"/>
                    <a:pt x="26" y="3387"/>
                  </a:cubicBezTo>
                  <a:cubicBezTo>
                    <a:pt x="1" y="3437"/>
                    <a:pt x="63" y="3462"/>
                    <a:pt x="88" y="34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4"/>
            <p:cNvSpPr/>
            <p:nvPr/>
          </p:nvSpPr>
          <p:spPr>
            <a:xfrm>
              <a:off x="3710950" y="4236025"/>
              <a:ext cx="18150" cy="16575"/>
            </a:xfrm>
            <a:custGeom>
              <a:avLst/>
              <a:gdLst/>
              <a:ahLst/>
              <a:cxnLst/>
              <a:rect l="l" t="t" r="r" b="b"/>
              <a:pathLst>
                <a:path w="726" h="663" extrusionOk="0">
                  <a:moveTo>
                    <a:pt x="263" y="525"/>
                  </a:moveTo>
                  <a:cubicBezTo>
                    <a:pt x="363" y="488"/>
                    <a:pt x="375" y="488"/>
                    <a:pt x="288" y="500"/>
                  </a:cubicBezTo>
                  <a:cubicBezTo>
                    <a:pt x="250" y="500"/>
                    <a:pt x="213" y="500"/>
                    <a:pt x="176" y="500"/>
                  </a:cubicBezTo>
                  <a:cubicBezTo>
                    <a:pt x="138" y="500"/>
                    <a:pt x="126" y="550"/>
                    <a:pt x="163" y="563"/>
                  </a:cubicBezTo>
                  <a:cubicBezTo>
                    <a:pt x="375" y="663"/>
                    <a:pt x="725" y="438"/>
                    <a:pt x="475" y="213"/>
                  </a:cubicBezTo>
                  <a:cubicBezTo>
                    <a:pt x="213" y="0"/>
                    <a:pt x="1" y="375"/>
                    <a:pt x="188" y="575"/>
                  </a:cubicBezTo>
                  <a:cubicBezTo>
                    <a:pt x="225" y="625"/>
                    <a:pt x="288" y="563"/>
                    <a:pt x="250" y="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4"/>
            <p:cNvSpPr/>
            <p:nvPr/>
          </p:nvSpPr>
          <p:spPr>
            <a:xfrm>
              <a:off x="3642525" y="4266325"/>
              <a:ext cx="30650" cy="82200"/>
            </a:xfrm>
            <a:custGeom>
              <a:avLst/>
              <a:gdLst/>
              <a:ahLst/>
              <a:cxnLst/>
              <a:rect l="l" t="t" r="r" b="b"/>
              <a:pathLst>
                <a:path w="1226" h="3288" extrusionOk="0">
                  <a:moveTo>
                    <a:pt x="1100" y="3225"/>
                  </a:moveTo>
                  <a:cubicBezTo>
                    <a:pt x="1225" y="2125"/>
                    <a:pt x="1013" y="763"/>
                    <a:pt x="76" y="38"/>
                  </a:cubicBezTo>
                  <a:cubicBezTo>
                    <a:pt x="51" y="0"/>
                    <a:pt x="1" y="50"/>
                    <a:pt x="38" y="75"/>
                  </a:cubicBezTo>
                  <a:cubicBezTo>
                    <a:pt x="813" y="1013"/>
                    <a:pt x="1138" y="2012"/>
                    <a:pt x="1013" y="3225"/>
                  </a:cubicBezTo>
                  <a:cubicBezTo>
                    <a:pt x="1013" y="3287"/>
                    <a:pt x="1088" y="3287"/>
                    <a:pt x="1100" y="3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4"/>
            <p:cNvSpPr/>
            <p:nvPr/>
          </p:nvSpPr>
          <p:spPr>
            <a:xfrm>
              <a:off x="3633475" y="4256950"/>
              <a:ext cx="12825" cy="15025"/>
            </a:xfrm>
            <a:custGeom>
              <a:avLst/>
              <a:gdLst/>
              <a:ahLst/>
              <a:cxnLst/>
              <a:rect l="l" t="t" r="r" b="b"/>
              <a:pathLst>
                <a:path w="513" h="601" extrusionOk="0">
                  <a:moveTo>
                    <a:pt x="100" y="338"/>
                  </a:moveTo>
                  <a:cubicBezTo>
                    <a:pt x="188" y="338"/>
                    <a:pt x="200" y="325"/>
                    <a:pt x="150" y="263"/>
                  </a:cubicBezTo>
                  <a:cubicBezTo>
                    <a:pt x="125" y="238"/>
                    <a:pt x="88" y="250"/>
                    <a:pt x="75" y="288"/>
                  </a:cubicBezTo>
                  <a:cubicBezTo>
                    <a:pt x="75" y="575"/>
                    <a:pt x="513" y="600"/>
                    <a:pt x="475" y="300"/>
                  </a:cubicBezTo>
                  <a:cubicBezTo>
                    <a:pt x="450" y="1"/>
                    <a:pt x="0" y="38"/>
                    <a:pt x="25" y="338"/>
                  </a:cubicBezTo>
                  <a:cubicBezTo>
                    <a:pt x="25" y="388"/>
                    <a:pt x="100" y="388"/>
                    <a:pt x="100" y="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4"/>
            <p:cNvSpPr/>
            <p:nvPr/>
          </p:nvSpPr>
          <p:spPr>
            <a:xfrm>
              <a:off x="3232025" y="4371600"/>
              <a:ext cx="237775" cy="60325"/>
            </a:xfrm>
            <a:custGeom>
              <a:avLst/>
              <a:gdLst/>
              <a:ahLst/>
              <a:cxnLst/>
              <a:rect l="l" t="t" r="r" b="b"/>
              <a:pathLst>
                <a:path w="9511" h="2413" extrusionOk="0">
                  <a:moveTo>
                    <a:pt x="9473" y="2338"/>
                  </a:moveTo>
                  <a:cubicBezTo>
                    <a:pt x="7711" y="1650"/>
                    <a:pt x="6386" y="938"/>
                    <a:pt x="4461" y="751"/>
                  </a:cubicBezTo>
                  <a:cubicBezTo>
                    <a:pt x="2749" y="576"/>
                    <a:pt x="1500" y="976"/>
                    <a:pt x="63" y="1938"/>
                  </a:cubicBezTo>
                  <a:cubicBezTo>
                    <a:pt x="0" y="1975"/>
                    <a:pt x="63" y="2075"/>
                    <a:pt x="125" y="2038"/>
                  </a:cubicBezTo>
                  <a:cubicBezTo>
                    <a:pt x="3462" y="1"/>
                    <a:pt x="6123" y="1151"/>
                    <a:pt x="9460" y="2400"/>
                  </a:cubicBezTo>
                  <a:cubicBezTo>
                    <a:pt x="9498" y="2413"/>
                    <a:pt x="9510" y="2350"/>
                    <a:pt x="9473" y="23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4"/>
            <p:cNvSpPr/>
            <p:nvPr/>
          </p:nvSpPr>
          <p:spPr>
            <a:xfrm>
              <a:off x="3717200" y="4327550"/>
              <a:ext cx="31575" cy="49400"/>
            </a:xfrm>
            <a:custGeom>
              <a:avLst/>
              <a:gdLst/>
              <a:ahLst/>
              <a:cxnLst/>
              <a:rect l="l" t="t" r="r" b="b"/>
              <a:pathLst>
                <a:path w="1263" h="1976" extrusionOk="0">
                  <a:moveTo>
                    <a:pt x="1225" y="1913"/>
                  </a:moveTo>
                  <a:cubicBezTo>
                    <a:pt x="813" y="1825"/>
                    <a:pt x="413" y="1625"/>
                    <a:pt x="238" y="1213"/>
                  </a:cubicBezTo>
                  <a:cubicBezTo>
                    <a:pt x="13" y="713"/>
                    <a:pt x="288" y="138"/>
                    <a:pt x="863" y="113"/>
                  </a:cubicBezTo>
                  <a:cubicBezTo>
                    <a:pt x="938" y="113"/>
                    <a:pt x="938" y="1"/>
                    <a:pt x="863" y="1"/>
                  </a:cubicBezTo>
                  <a:cubicBezTo>
                    <a:pt x="375" y="13"/>
                    <a:pt x="0" y="438"/>
                    <a:pt x="50" y="926"/>
                  </a:cubicBezTo>
                  <a:cubicBezTo>
                    <a:pt x="100" y="1525"/>
                    <a:pt x="650" y="1875"/>
                    <a:pt x="1200" y="1975"/>
                  </a:cubicBezTo>
                  <a:cubicBezTo>
                    <a:pt x="1238" y="1975"/>
                    <a:pt x="1263" y="1913"/>
                    <a:pt x="1225" y="19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4"/>
            <p:cNvSpPr/>
            <p:nvPr/>
          </p:nvSpPr>
          <p:spPr>
            <a:xfrm>
              <a:off x="3471650" y="4370975"/>
              <a:ext cx="62800" cy="31575"/>
            </a:xfrm>
            <a:custGeom>
              <a:avLst/>
              <a:gdLst/>
              <a:ahLst/>
              <a:cxnLst/>
              <a:rect l="l" t="t" r="r" b="b"/>
              <a:pathLst>
                <a:path w="2512" h="1263" extrusionOk="0">
                  <a:moveTo>
                    <a:pt x="63" y="613"/>
                  </a:moveTo>
                  <a:cubicBezTo>
                    <a:pt x="362" y="626"/>
                    <a:pt x="662" y="551"/>
                    <a:pt x="937" y="413"/>
                  </a:cubicBezTo>
                  <a:cubicBezTo>
                    <a:pt x="1637" y="113"/>
                    <a:pt x="2312" y="426"/>
                    <a:pt x="2424" y="1213"/>
                  </a:cubicBezTo>
                  <a:cubicBezTo>
                    <a:pt x="2424" y="1263"/>
                    <a:pt x="2499" y="1250"/>
                    <a:pt x="2499" y="1213"/>
                  </a:cubicBezTo>
                  <a:cubicBezTo>
                    <a:pt x="2512" y="763"/>
                    <a:pt x="2237" y="363"/>
                    <a:pt x="1825" y="213"/>
                  </a:cubicBezTo>
                  <a:cubicBezTo>
                    <a:pt x="1187" y="1"/>
                    <a:pt x="687" y="551"/>
                    <a:pt x="63" y="526"/>
                  </a:cubicBezTo>
                  <a:cubicBezTo>
                    <a:pt x="0" y="526"/>
                    <a:pt x="13" y="613"/>
                    <a:pt x="63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4"/>
            <p:cNvSpPr/>
            <p:nvPr/>
          </p:nvSpPr>
          <p:spPr>
            <a:xfrm>
              <a:off x="3504750" y="4396300"/>
              <a:ext cx="30650" cy="21575"/>
            </a:xfrm>
            <a:custGeom>
              <a:avLst/>
              <a:gdLst/>
              <a:ahLst/>
              <a:cxnLst/>
              <a:rect l="l" t="t" r="r" b="b"/>
              <a:pathLst>
                <a:path w="1226" h="863" extrusionOk="0">
                  <a:moveTo>
                    <a:pt x="1050" y="63"/>
                  </a:moveTo>
                  <a:cubicBezTo>
                    <a:pt x="1225" y="587"/>
                    <a:pt x="388" y="825"/>
                    <a:pt x="63" y="575"/>
                  </a:cubicBezTo>
                  <a:cubicBezTo>
                    <a:pt x="38" y="550"/>
                    <a:pt x="1" y="600"/>
                    <a:pt x="13" y="625"/>
                  </a:cubicBezTo>
                  <a:cubicBezTo>
                    <a:pt x="176" y="862"/>
                    <a:pt x="551" y="800"/>
                    <a:pt x="788" y="700"/>
                  </a:cubicBezTo>
                  <a:cubicBezTo>
                    <a:pt x="1063" y="587"/>
                    <a:pt x="1225" y="337"/>
                    <a:pt x="1113" y="50"/>
                  </a:cubicBezTo>
                  <a:cubicBezTo>
                    <a:pt x="1100" y="0"/>
                    <a:pt x="1038" y="25"/>
                    <a:pt x="1050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4"/>
            <p:cNvSpPr/>
            <p:nvPr/>
          </p:nvSpPr>
          <p:spPr>
            <a:xfrm>
              <a:off x="3694400" y="4258825"/>
              <a:ext cx="81250" cy="56575"/>
            </a:xfrm>
            <a:custGeom>
              <a:avLst/>
              <a:gdLst/>
              <a:ahLst/>
              <a:cxnLst/>
              <a:rect l="l" t="t" r="r" b="b"/>
              <a:pathLst>
                <a:path w="3250" h="2263" extrusionOk="0">
                  <a:moveTo>
                    <a:pt x="88" y="2212"/>
                  </a:moveTo>
                  <a:cubicBezTo>
                    <a:pt x="887" y="1263"/>
                    <a:pt x="1775" y="188"/>
                    <a:pt x="3162" y="375"/>
                  </a:cubicBezTo>
                  <a:cubicBezTo>
                    <a:pt x="3224" y="375"/>
                    <a:pt x="3249" y="300"/>
                    <a:pt x="3187" y="288"/>
                  </a:cubicBezTo>
                  <a:cubicBezTo>
                    <a:pt x="1787" y="0"/>
                    <a:pt x="825" y="1200"/>
                    <a:pt x="25" y="2162"/>
                  </a:cubicBezTo>
                  <a:cubicBezTo>
                    <a:pt x="0" y="2200"/>
                    <a:pt x="50" y="2262"/>
                    <a:pt x="88" y="2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4"/>
            <p:cNvSpPr/>
            <p:nvPr/>
          </p:nvSpPr>
          <p:spPr>
            <a:xfrm>
              <a:off x="3515075" y="4351000"/>
              <a:ext cx="31250" cy="15325"/>
            </a:xfrm>
            <a:custGeom>
              <a:avLst/>
              <a:gdLst/>
              <a:ahLst/>
              <a:cxnLst/>
              <a:rect l="l" t="t" r="r" b="b"/>
              <a:pathLst>
                <a:path w="1250" h="613" extrusionOk="0">
                  <a:moveTo>
                    <a:pt x="63" y="600"/>
                  </a:moveTo>
                  <a:cubicBezTo>
                    <a:pt x="288" y="612"/>
                    <a:pt x="512" y="562"/>
                    <a:pt x="712" y="450"/>
                  </a:cubicBezTo>
                  <a:cubicBezTo>
                    <a:pt x="912" y="387"/>
                    <a:pt x="1087" y="262"/>
                    <a:pt x="1212" y="88"/>
                  </a:cubicBezTo>
                  <a:cubicBezTo>
                    <a:pt x="1250" y="50"/>
                    <a:pt x="1187" y="0"/>
                    <a:pt x="1150" y="38"/>
                  </a:cubicBezTo>
                  <a:cubicBezTo>
                    <a:pt x="862" y="325"/>
                    <a:pt x="475" y="487"/>
                    <a:pt x="63" y="512"/>
                  </a:cubicBezTo>
                  <a:cubicBezTo>
                    <a:pt x="0" y="512"/>
                    <a:pt x="13" y="587"/>
                    <a:pt x="63" y="6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4"/>
            <p:cNvSpPr/>
            <p:nvPr/>
          </p:nvSpPr>
          <p:spPr>
            <a:xfrm>
              <a:off x="3512250" y="4344750"/>
              <a:ext cx="34075" cy="22200"/>
            </a:xfrm>
            <a:custGeom>
              <a:avLst/>
              <a:gdLst/>
              <a:ahLst/>
              <a:cxnLst/>
              <a:rect l="l" t="t" r="r" b="b"/>
              <a:pathLst>
                <a:path w="1363" h="888" extrusionOk="0">
                  <a:moveTo>
                    <a:pt x="1313" y="250"/>
                  </a:moveTo>
                  <a:cubicBezTo>
                    <a:pt x="825" y="0"/>
                    <a:pt x="226" y="300"/>
                    <a:pt x="26" y="787"/>
                  </a:cubicBezTo>
                  <a:cubicBezTo>
                    <a:pt x="1" y="837"/>
                    <a:pt x="101" y="887"/>
                    <a:pt x="126" y="825"/>
                  </a:cubicBezTo>
                  <a:cubicBezTo>
                    <a:pt x="313" y="412"/>
                    <a:pt x="825" y="125"/>
                    <a:pt x="1263" y="325"/>
                  </a:cubicBezTo>
                  <a:cubicBezTo>
                    <a:pt x="1325" y="350"/>
                    <a:pt x="1363" y="275"/>
                    <a:pt x="1313" y="2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4"/>
            <p:cNvSpPr/>
            <p:nvPr/>
          </p:nvSpPr>
          <p:spPr>
            <a:xfrm>
              <a:off x="3177650" y="4347550"/>
              <a:ext cx="132500" cy="60000"/>
            </a:xfrm>
            <a:custGeom>
              <a:avLst/>
              <a:gdLst/>
              <a:ahLst/>
              <a:cxnLst/>
              <a:rect l="l" t="t" r="r" b="b"/>
              <a:pathLst>
                <a:path w="5300" h="2400" extrusionOk="0">
                  <a:moveTo>
                    <a:pt x="5224" y="1750"/>
                  </a:moveTo>
                  <a:cubicBezTo>
                    <a:pt x="3687" y="2038"/>
                    <a:pt x="388" y="2350"/>
                    <a:pt x="76" y="51"/>
                  </a:cubicBezTo>
                  <a:cubicBezTo>
                    <a:pt x="76" y="13"/>
                    <a:pt x="1" y="1"/>
                    <a:pt x="13" y="51"/>
                  </a:cubicBezTo>
                  <a:cubicBezTo>
                    <a:pt x="226" y="2400"/>
                    <a:pt x="3662" y="2125"/>
                    <a:pt x="5249" y="1825"/>
                  </a:cubicBezTo>
                  <a:cubicBezTo>
                    <a:pt x="5299" y="1813"/>
                    <a:pt x="5274" y="1738"/>
                    <a:pt x="5224" y="1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4"/>
            <p:cNvSpPr/>
            <p:nvPr/>
          </p:nvSpPr>
          <p:spPr>
            <a:xfrm>
              <a:off x="3184850" y="4310375"/>
              <a:ext cx="60925" cy="65000"/>
            </a:xfrm>
            <a:custGeom>
              <a:avLst/>
              <a:gdLst/>
              <a:ahLst/>
              <a:cxnLst/>
              <a:rect l="l" t="t" r="r" b="b"/>
              <a:pathLst>
                <a:path w="2437" h="2600" extrusionOk="0">
                  <a:moveTo>
                    <a:pt x="975" y="2525"/>
                  </a:moveTo>
                  <a:cubicBezTo>
                    <a:pt x="350" y="2200"/>
                    <a:pt x="88" y="1425"/>
                    <a:pt x="512" y="838"/>
                  </a:cubicBezTo>
                  <a:cubicBezTo>
                    <a:pt x="887" y="300"/>
                    <a:pt x="1850" y="125"/>
                    <a:pt x="2324" y="650"/>
                  </a:cubicBezTo>
                  <a:cubicBezTo>
                    <a:pt x="2362" y="700"/>
                    <a:pt x="2437" y="625"/>
                    <a:pt x="2399" y="575"/>
                  </a:cubicBezTo>
                  <a:cubicBezTo>
                    <a:pt x="1900" y="0"/>
                    <a:pt x="837" y="188"/>
                    <a:pt x="425" y="775"/>
                  </a:cubicBezTo>
                  <a:cubicBezTo>
                    <a:pt x="0" y="1400"/>
                    <a:pt x="238" y="2262"/>
                    <a:pt x="937" y="2575"/>
                  </a:cubicBezTo>
                  <a:cubicBezTo>
                    <a:pt x="975" y="2600"/>
                    <a:pt x="1012" y="2537"/>
                    <a:pt x="975" y="2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4"/>
            <p:cNvSpPr/>
            <p:nvPr/>
          </p:nvSpPr>
          <p:spPr>
            <a:xfrm>
              <a:off x="3219825" y="4320675"/>
              <a:ext cx="35950" cy="46900"/>
            </a:xfrm>
            <a:custGeom>
              <a:avLst/>
              <a:gdLst/>
              <a:ahLst/>
              <a:cxnLst/>
              <a:rect l="l" t="t" r="r" b="b"/>
              <a:pathLst>
                <a:path w="1438" h="1876" extrusionOk="0">
                  <a:moveTo>
                    <a:pt x="713" y="88"/>
                  </a:moveTo>
                  <a:cubicBezTo>
                    <a:pt x="1113" y="276"/>
                    <a:pt x="1300" y="738"/>
                    <a:pt x="1138" y="1151"/>
                  </a:cubicBezTo>
                  <a:cubicBezTo>
                    <a:pt x="963" y="1588"/>
                    <a:pt x="513" y="1713"/>
                    <a:pt x="88" y="1588"/>
                  </a:cubicBezTo>
                  <a:cubicBezTo>
                    <a:pt x="38" y="1575"/>
                    <a:pt x="1" y="1650"/>
                    <a:pt x="51" y="1663"/>
                  </a:cubicBezTo>
                  <a:cubicBezTo>
                    <a:pt x="513" y="1875"/>
                    <a:pt x="1050" y="1663"/>
                    <a:pt x="1238" y="1201"/>
                  </a:cubicBezTo>
                  <a:cubicBezTo>
                    <a:pt x="1438" y="738"/>
                    <a:pt x="1213" y="201"/>
                    <a:pt x="751" y="26"/>
                  </a:cubicBezTo>
                  <a:cubicBezTo>
                    <a:pt x="713" y="1"/>
                    <a:pt x="676" y="63"/>
                    <a:pt x="713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4"/>
            <p:cNvSpPr/>
            <p:nvPr/>
          </p:nvSpPr>
          <p:spPr>
            <a:xfrm>
              <a:off x="3208275" y="4332875"/>
              <a:ext cx="17200" cy="30950"/>
            </a:xfrm>
            <a:custGeom>
              <a:avLst/>
              <a:gdLst/>
              <a:ahLst/>
              <a:cxnLst/>
              <a:rect l="l" t="t" r="r" b="b"/>
              <a:pathLst>
                <a:path w="688" h="1238" extrusionOk="0">
                  <a:moveTo>
                    <a:pt x="650" y="1125"/>
                  </a:moveTo>
                  <a:cubicBezTo>
                    <a:pt x="63" y="1162"/>
                    <a:pt x="0" y="13"/>
                    <a:pt x="613" y="200"/>
                  </a:cubicBezTo>
                  <a:cubicBezTo>
                    <a:pt x="663" y="225"/>
                    <a:pt x="688" y="138"/>
                    <a:pt x="638" y="113"/>
                  </a:cubicBezTo>
                  <a:cubicBezTo>
                    <a:pt x="338" y="0"/>
                    <a:pt x="75" y="263"/>
                    <a:pt x="63" y="550"/>
                  </a:cubicBezTo>
                  <a:cubicBezTo>
                    <a:pt x="63" y="837"/>
                    <a:pt x="300" y="1237"/>
                    <a:pt x="650" y="1200"/>
                  </a:cubicBezTo>
                  <a:cubicBezTo>
                    <a:pt x="688" y="1200"/>
                    <a:pt x="688" y="1125"/>
                    <a:pt x="650" y="11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4"/>
            <p:cNvSpPr/>
            <p:nvPr/>
          </p:nvSpPr>
          <p:spPr>
            <a:xfrm>
              <a:off x="3454450" y="4302575"/>
              <a:ext cx="55025" cy="71550"/>
            </a:xfrm>
            <a:custGeom>
              <a:avLst/>
              <a:gdLst/>
              <a:ahLst/>
              <a:cxnLst/>
              <a:rect l="l" t="t" r="r" b="b"/>
              <a:pathLst>
                <a:path w="2201" h="2862" extrusionOk="0">
                  <a:moveTo>
                    <a:pt x="1825" y="2812"/>
                  </a:moveTo>
                  <a:cubicBezTo>
                    <a:pt x="2200" y="1537"/>
                    <a:pt x="1425" y="100"/>
                    <a:pt x="38" y="0"/>
                  </a:cubicBezTo>
                  <a:cubicBezTo>
                    <a:pt x="1" y="0"/>
                    <a:pt x="1" y="50"/>
                    <a:pt x="38" y="50"/>
                  </a:cubicBezTo>
                  <a:cubicBezTo>
                    <a:pt x="1300" y="375"/>
                    <a:pt x="2100" y="1462"/>
                    <a:pt x="1750" y="2787"/>
                  </a:cubicBezTo>
                  <a:cubicBezTo>
                    <a:pt x="1738" y="2837"/>
                    <a:pt x="1813" y="2862"/>
                    <a:pt x="1838" y="279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4"/>
            <p:cNvSpPr/>
            <p:nvPr/>
          </p:nvSpPr>
          <p:spPr>
            <a:xfrm>
              <a:off x="3809050" y="4281625"/>
              <a:ext cx="20025" cy="15350"/>
            </a:xfrm>
            <a:custGeom>
              <a:avLst/>
              <a:gdLst/>
              <a:ahLst/>
              <a:cxnLst/>
              <a:rect l="l" t="t" r="r" b="b"/>
              <a:pathLst>
                <a:path w="801" h="614" extrusionOk="0">
                  <a:moveTo>
                    <a:pt x="113" y="563"/>
                  </a:moveTo>
                  <a:cubicBezTo>
                    <a:pt x="250" y="326"/>
                    <a:pt x="488" y="163"/>
                    <a:pt x="750" y="101"/>
                  </a:cubicBezTo>
                  <a:cubicBezTo>
                    <a:pt x="800" y="88"/>
                    <a:pt x="788" y="1"/>
                    <a:pt x="738" y="1"/>
                  </a:cubicBezTo>
                  <a:cubicBezTo>
                    <a:pt x="425" y="38"/>
                    <a:pt x="163" y="226"/>
                    <a:pt x="26" y="501"/>
                  </a:cubicBezTo>
                  <a:cubicBezTo>
                    <a:pt x="1" y="563"/>
                    <a:pt x="75" y="613"/>
                    <a:pt x="113" y="5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34"/>
            <p:cNvSpPr/>
            <p:nvPr/>
          </p:nvSpPr>
          <p:spPr>
            <a:xfrm>
              <a:off x="3812475" y="4278200"/>
              <a:ext cx="16900" cy="5950"/>
            </a:xfrm>
            <a:custGeom>
              <a:avLst/>
              <a:gdLst/>
              <a:ahLst/>
              <a:cxnLst/>
              <a:rect l="l" t="t" r="r" b="b"/>
              <a:pathLst>
                <a:path w="676" h="238" extrusionOk="0">
                  <a:moveTo>
                    <a:pt x="613" y="113"/>
                  </a:moveTo>
                  <a:cubicBezTo>
                    <a:pt x="438" y="25"/>
                    <a:pt x="251" y="0"/>
                    <a:pt x="63" y="25"/>
                  </a:cubicBezTo>
                  <a:cubicBezTo>
                    <a:pt x="1" y="38"/>
                    <a:pt x="26" y="138"/>
                    <a:pt x="76" y="138"/>
                  </a:cubicBezTo>
                  <a:cubicBezTo>
                    <a:pt x="251" y="138"/>
                    <a:pt x="413" y="163"/>
                    <a:pt x="576" y="213"/>
                  </a:cubicBezTo>
                  <a:cubicBezTo>
                    <a:pt x="651" y="238"/>
                    <a:pt x="676" y="138"/>
                    <a:pt x="61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34"/>
            <p:cNvSpPr/>
            <p:nvPr/>
          </p:nvSpPr>
          <p:spPr>
            <a:xfrm>
              <a:off x="3801250" y="4294125"/>
              <a:ext cx="9375" cy="7850"/>
            </a:xfrm>
            <a:custGeom>
              <a:avLst/>
              <a:gdLst/>
              <a:ahLst/>
              <a:cxnLst/>
              <a:rect l="l" t="t" r="r" b="b"/>
              <a:pathLst>
                <a:path w="375" h="314" extrusionOk="0">
                  <a:moveTo>
                    <a:pt x="263" y="88"/>
                  </a:moveTo>
                  <a:cubicBezTo>
                    <a:pt x="213" y="113"/>
                    <a:pt x="138" y="88"/>
                    <a:pt x="113" y="38"/>
                  </a:cubicBezTo>
                  <a:cubicBezTo>
                    <a:pt x="75" y="1"/>
                    <a:pt x="0" y="38"/>
                    <a:pt x="13" y="88"/>
                  </a:cubicBezTo>
                  <a:cubicBezTo>
                    <a:pt x="75" y="238"/>
                    <a:pt x="250" y="313"/>
                    <a:pt x="338" y="151"/>
                  </a:cubicBezTo>
                  <a:cubicBezTo>
                    <a:pt x="375" y="101"/>
                    <a:pt x="300" y="38"/>
                    <a:pt x="263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34"/>
            <p:cNvSpPr/>
            <p:nvPr/>
          </p:nvSpPr>
          <p:spPr>
            <a:xfrm>
              <a:off x="3783125" y="4280700"/>
              <a:ext cx="20025" cy="15650"/>
            </a:xfrm>
            <a:custGeom>
              <a:avLst/>
              <a:gdLst/>
              <a:ahLst/>
              <a:cxnLst/>
              <a:rect l="l" t="t" r="r" b="b"/>
              <a:pathLst>
                <a:path w="801" h="626" extrusionOk="0">
                  <a:moveTo>
                    <a:pt x="775" y="538"/>
                  </a:moveTo>
                  <a:cubicBezTo>
                    <a:pt x="625" y="288"/>
                    <a:pt x="350" y="0"/>
                    <a:pt x="38" y="63"/>
                  </a:cubicBezTo>
                  <a:cubicBezTo>
                    <a:pt x="0" y="75"/>
                    <a:pt x="0" y="138"/>
                    <a:pt x="38" y="150"/>
                  </a:cubicBezTo>
                  <a:cubicBezTo>
                    <a:pt x="313" y="213"/>
                    <a:pt x="550" y="363"/>
                    <a:pt x="700" y="588"/>
                  </a:cubicBezTo>
                  <a:cubicBezTo>
                    <a:pt x="738" y="625"/>
                    <a:pt x="800" y="575"/>
                    <a:pt x="775" y="5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34"/>
            <p:cNvSpPr/>
            <p:nvPr/>
          </p:nvSpPr>
          <p:spPr>
            <a:xfrm>
              <a:off x="3783425" y="4276325"/>
              <a:ext cx="24400" cy="10325"/>
            </a:xfrm>
            <a:custGeom>
              <a:avLst/>
              <a:gdLst/>
              <a:ahLst/>
              <a:cxnLst/>
              <a:rect l="l" t="t" r="r" b="b"/>
              <a:pathLst>
                <a:path w="976" h="413" extrusionOk="0">
                  <a:moveTo>
                    <a:pt x="113" y="288"/>
                  </a:moveTo>
                  <a:cubicBezTo>
                    <a:pt x="363" y="125"/>
                    <a:pt x="613" y="188"/>
                    <a:pt x="838" y="363"/>
                  </a:cubicBezTo>
                  <a:cubicBezTo>
                    <a:pt x="888" y="413"/>
                    <a:pt x="976" y="325"/>
                    <a:pt x="913" y="275"/>
                  </a:cubicBezTo>
                  <a:cubicBezTo>
                    <a:pt x="688" y="25"/>
                    <a:pt x="313" y="0"/>
                    <a:pt x="51" y="213"/>
                  </a:cubicBezTo>
                  <a:cubicBezTo>
                    <a:pt x="1" y="250"/>
                    <a:pt x="63" y="325"/>
                    <a:pt x="113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34"/>
            <p:cNvSpPr/>
            <p:nvPr/>
          </p:nvSpPr>
          <p:spPr>
            <a:xfrm>
              <a:off x="3804375" y="4278500"/>
              <a:ext cx="13750" cy="8150"/>
            </a:xfrm>
            <a:custGeom>
              <a:avLst/>
              <a:gdLst/>
              <a:ahLst/>
              <a:cxnLst/>
              <a:rect l="l" t="t" r="r" b="b"/>
              <a:pathLst>
                <a:path w="550" h="326" extrusionOk="0">
                  <a:moveTo>
                    <a:pt x="138" y="276"/>
                  </a:moveTo>
                  <a:cubicBezTo>
                    <a:pt x="238" y="188"/>
                    <a:pt x="362" y="126"/>
                    <a:pt x="487" y="113"/>
                  </a:cubicBezTo>
                  <a:cubicBezTo>
                    <a:pt x="550" y="113"/>
                    <a:pt x="525" y="26"/>
                    <a:pt x="475" y="13"/>
                  </a:cubicBezTo>
                  <a:cubicBezTo>
                    <a:pt x="312" y="1"/>
                    <a:pt x="163" y="76"/>
                    <a:pt x="50" y="188"/>
                  </a:cubicBezTo>
                  <a:cubicBezTo>
                    <a:pt x="0" y="238"/>
                    <a:pt x="88" y="326"/>
                    <a:pt x="138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34"/>
            <p:cNvSpPr/>
            <p:nvPr/>
          </p:nvSpPr>
          <p:spPr>
            <a:xfrm>
              <a:off x="3798750" y="4264450"/>
              <a:ext cx="14375" cy="12525"/>
            </a:xfrm>
            <a:custGeom>
              <a:avLst/>
              <a:gdLst/>
              <a:ahLst/>
              <a:cxnLst/>
              <a:rect l="l" t="t" r="r" b="b"/>
              <a:pathLst>
                <a:path w="575" h="501" extrusionOk="0">
                  <a:moveTo>
                    <a:pt x="275" y="475"/>
                  </a:moveTo>
                  <a:cubicBezTo>
                    <a:pt x="400" y="463"/>
                    <a:pt x="537" y="425"/>
                    <a:pt x="550" y="288"/>
                  </a:cubicBezTo>
                  <a:cubicBezTo>
                    <a:pt x="575" y="163"/>
                    <a:pt x="475" y="63"/>
                    <a:pt x="363" y="63"/>
                  </a:cubicBezTo>
                  <a:cubicBezTo>
                    <a:pt x="63" y="0"/>
                    <a:pt x="0" y="463"/>
                    <a:pt x="300" y="488"/>
                  </a:cubicBezTo>
                  <a:cubicBezTo>
                    <a:pt x="375" y="500"/>
                    <a:pt x="400" y="375"/>
                    <a:pt x="325" y="363"/>
                  </a:cubicBezTo>
                  <a:lnTo>
                    <a:pt x="275" y="350"/>
                  </a:lnTo>
                  <a:cubicBezTo>
                    <a:pt x="200" y="350"/>
                    <a:pt x="200" y="475"/>
                    <a:pt x="275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4"/>
            <p:cNvSpPr/>
            <p:nvPr/>
          </p:nvSpPr>
          <p:spPr>
            <a:xfrm>
              <a:off x="6793275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3899" y="1800"/>
                  </a:moveTo>
                  <a:cubicBezTo>
                    <a:pt x="4087" y="3375"/>
                    <a:pt x="2275" y="4462"/>
                    <a:pt x="1062" y="3325"/>
                  </a:cubicBezTo>
                  <a:cubicBezTo>
                    <a:pt x="125" y="2450"/>
                    <a:pt x="563" y="988"/>
                    <a:pt x="1212" y="75"/>
                  </a:cubicBezTo>
                  <a:cubicBezTo>
                    <a:pt x="1237" y="38"/>
                    <a:pt x="1187" y="0"/>
                    <a:pt x="1150" y="25"/>
                  </a:cubicBezTo>
                  <a:cubicBezTo>
                    <a:pt x="213" y="1038"/>
                    <a:pt x="0" y="2975"/>
                    <a:pt x="1387" y="3712"/>
                  </a:cubicBezTo>
                  <a:cubicBezTo>
                    <a:pt x="2737" y="4424"/>
                    <a:pt x="4187" y="3237"/>
                    <a:pt x="3999" y="1800"/>
                  </a:cubicBezTo>
                  <a:cubicBezTo>
                    <a:pt x="3999" y="1738"/>
                    <a:pt x="3887" y="1738"/>
                    <a:pt x="3899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4"/>
            <p:cNvSpPr/>
            <p:nvPr/>
          </p:nvSpPr>
          <p:spPr>
            <a:xfrm>
              <a:off x="681857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75" y="10510"/>
                  </a:moveTo>
                  <a:cubicBezTo>
                    <a:pt x="1950" y="9186"/>
                    <a:pt x="4362" y="7986"/>
                    <a:pt x="5137" y="5674"/>
                  </a:cubicBezTo>
                  <a:cubicBezTo>
                    <a:pt x="5724" y="3950"/>
                    <a:pt x="5874" y="1463"/>
                    <a:pt x="4612" y="26"/>
                  </a:cubicBezTo>
                  <a:cubicBezTo>
                    <a:pt x="4587" y="1"/>
                    <a:pt x="4537" y="38"/>
                    <a:pt x="4562" y="63"/>
                  </a:cubicBezTo>
                  <a:cubicBezTo>
                    <a:pt x="5761" y="1700"/>
                    <a:pt x="5586" y="4462"/>
                    <a:pt x="4737" y="6224"/>
                  </a:cubicBezTo>
                  <a:cubicBezTo>
                    <a:pt x="3812" y="8124"/>
                    <a:pt x="1700" y="9236"/>
                    <a:pt x="38" y="10448"/>
                  </a:cubicBezTo>
                  <a:cubicBezTo>
                    <a:pt x="0" y="10473"/>
                    <a:pt x="38" y="10535"/>
                    <a:pt x="75" y="1051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4"/>
            <p:cNvSpPr/>
            <p:nvPr/>
          </p:nvSpPr>
          <p:spPr>
            <a:xfrm>
              <a:off x="6840750" y="24483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350" y="1087"/>
                  </a:moveTo>
                  <a:cubicBezTo>
                    <a:pt x="2500" y="587"/>
                    <a:pt x="1313" y="387"/>
                    <a:pt x="576" y="1225"/>
                  </a:cubicBezTo>
                  <a:cubicBezTo>
                    <a:pt x="151" y="1700"/>
                    <a:pt x="1" y="2837"/>
                    <a:pt x="413" y="3387"/>
                  </a:cubicBezTo>
                  <a:cubicBezTo>
                    <a:pt x="900" y="4012"/>
                    <a:pt x="2038" y="3924"/>
                    <a:pt x="2375" y="3187"/>
                  </a:cubicBezTo>
                  <a:cubicBezTo>
                    <a:pt x="2575" y="2749"/>
                    <a:pt x="2550" y="2237"/>
                    <a:pt x="2300" y="1812"/>
                  </a:cubicBezTo>
                  <a:cubicBezTo>
                    <a:pt x="1938" y="1175"/>
                    <a:pt x="975" y="775"/>
                    <a:pt x="863" y="25"/>
                  </a:cubicBezTo>
                  <a:cubicBezTo>
                    <a:pt x="863" y="0"/>
                    <a:pt x="813" y="0"/>
                    <a:pt x="813" y="25"/>
                  </a:cubicBezTo>
                  <a:cubicBezTo>
                    <a:pt x="825" y="437"/>
                    <a:pt x="1100" y="675"/>
                    <a:pt x="1388" y="950"/>
                  </a:cubicBezTo>
                  <a:cubicBezTo>
                    <a:pt x="1675" y="1225"/>
                    <a:pt x="2050" y="1512"/>
                    <a:pt x="2200" y="1862"/>
                  </a:cubicBezTo>
                  <a:cubicBezTo>
                    <a:pt x="2563" y="2724"/>
                    <a:pt x="2313" y="3724"/>
                    <a:pt x="1200" y="3587"/>
                  </a:cubicBezTo>
                  <a:cubicBezTo>
                    <a:pt x="850" y="3649"/>
                    <a:pt x="626" y="3524"/>
                    <a:pt x="551" y="3174"/>
                  </a:cubicBezTo>
                  <a:cubicBezTo>
                    <a:pt x="426" y="3087"/>
                    <a:pt x="338" y="2949"/>
                    <a:pt x="338" y="2799"/>
                  </a:cubicBezTo>
                  <a:cubicBezTo>
                    <a:pt x="338" y="2737"/>
                    <a:pt x="338" y="2674"/>
                    <a:pt x="338" y="2612"/>
                  </a:cubicBezTo>
                  <a:cubicBezTo>
                    <a:pt x="313" y="2362"/>
                    <a:pt x="313" y="2100"/>
                    <a:pt x="363" y="1850"/>
                  </a:cubicBezTo>
                  <a:cubicBezTo>
                    <a:pt x="713" y="487"/>
                    <a:pt x="2375" y="612"/>
                    <a:pt x="3312" y="1150"/>
                  </a:cubicBezTo>
                  <a:cubicBezTo>
                    <a:pt x="3362" y="1175"/>
                    <a:pt x="3400" y="1112"/>
                    <a:pt x="3362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4"/>
            <p:cNvSpPr/>
            <p:nvPr/>
          </p:nvSpPr>
          <p:spPr>
            <a:xfrm>
              <a:off x="6857625" y="2386200"/>
              <a:ext cx="13450" cy="55325"/>
            </a:xfrm>
            <a:custGeom>
              <a:avLst/>
              <a:gdLst/>
              <a:ahLst/>
              <a:cxnLst/>
              <a:rect l="l" t="t" r="r" b="b"/>
              <a:pathLst>
                <a:path w="538" h="2213" extrusionOk="0">
                  <a:moveTo>
                    <a:pt x="138" y="2162"/>
                  </a:moveTo>
                  <a:cubicBezTo>
                    <a:pt x="63" y="1387"/>
                    <a:pt x="300" y="775"/>
                    <a:pt x="525" y="50"/>
                  </a:cubicBezTo>
                  <a:cubicBezTo>
                    <a:pt x="538" y="13"/>
                    <a:pt x="488" y="0"/>
                    <a:pt x="463" y="25"/>
                  </a:cubicBezTo>
                  <a:cubicBezTo>
                    <a:pt x="51" y="613"/>
                    <a:pt x="1" y="1475"/>
                    <a:pt x="63" y="2162"/>
                  </a:cubicBezTo>
                  <a:cubicBezTo>
                    <a:pt x="63" y="2212"/>
                    <a:pt x="150" y="2212"/>
                    <a:pt x="138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4"/>
            <p:cNvSpPr/>
            <p:nvPr/>
          </p:nvSpPr>
          <p:spPr>
            <a:xfrm>
              <a:off x="6804825" y="2632075"/>
              <a:ext cx="96875" cy="82175"/>
            </a:xfrm>
            <a:custGeom>
              <a:avLst/>
              <a:gdLst/>
              <a:ahLst/>
              <a:cxnLst/>
              <a:rect l="l" t="t" r="r" b="b"/>
              <a:pathLst>
                <a:path w="3875" h="3287" extrusionOk="0">
                  <a:moveTo>
                    <a:pt x="3800" y="2200"/>
                  </a:moveTo>
                  <a:cubicBezTo>
                    <a:pt x="3125" y="2712"/>
                    <a:pt x="2300" y="3174"/>
                    <a:pt x="1425" y="2937"/>
                  </a:cubicBezTo>
                  <a:cubicBezTo>
                    <a:pt x="963" y="2799"/>
                    <a:pt x="575" y="2474"/>
                    <a:pt x="363" y="2050"/>
                  </a:cubicBezTo>
                  <a:cubicBezTo>
                    <a:pt x="213" y="1762"/>
                    <a:pt x="126" y="1450"/>
                    <a:pt x="126" y="1137"/>
                  </a:cubicBezTo>
                  <a:cubicBezTo>
                    <a:pt x="138" y="400"/>
                    <a:pt x="563" y="250"/>
                    <a:pt x="1400" y="687"/>
                  </a:cubicBezTo>
                  <a:cubicBezTo>
                    <a:pt x="1363" y="712"/>
                    <a:pt x="1400" y="787"/>
                    <a:pt x="1438" y="750"/>
                  </a:cubicBezTo>
                  <a:cubicBezTo>
                    <a:pt x="1813" y="463"/>
                    <a:pt x="1400" y="125"/>
                    <a:pt x="1050" y="75"/>
                  </a:cubicBezTo>
                  <a:cubicBezTo>
                    <a:pt x="388" y="0"/>
                    <a:pt x="1" y="675"/>
                    <a:pt x="26" y="1262"/>
                  </a:cubicBezTo>
                  <a:cubicBezTo>
                    <a:pt x="63" y="2050"/>
                    <a:pt x="613" y="2837"/>
                    <a:pt x="1388" y="3049"/>
                  </a:cubicBezTo>
                  <a:cubicBezTo>
                    <a:pt x="2312" y="3287"/>
                    <a:pt x="3162" y="2824"/>
                    <a:pt x="3837" y="2237"/>
                  </a:cubicBezTo>
                  <a:cubicBezTo>
                    <a:pt x="3875" y="2212"/>
                    <a:pt x="3825" y="2175"/>
                    <a:pt x="3800" y="22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4"/>
            <p:cNvSpPr/>
            <p:nvPr/>
          </p:nvSpPr>
          <p:spPr>
            <a:xfrm>
              <a:off x="6762650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4324" y="26"/>
                  </a:moveTo>
                  <a:cubicBezTo>
                    <a:pt x="3325" y="876"/>
                    <a:pt x="1175" y="913"/>
                    <a:pt x="63" y="326"/>
                  </a:cubicBezTo>
                  <a:cubicBezTo>
                    <a:pt x="26" y="313"/>
                    <a:pt x="1" y="363"/>
                    <a:pt x="26" y="388"/>
                  </a:cubicBezTo>
                  <a:cubicBezTo>
                    <a:pt x="713" y="901"/>
                    <a:pt x="1700" y="826"/>
                    <a:pt x="2512" y="738"/>
                  </a:cubicBezTo>
                  <a:cubicBezTo>
                    <a:pt x="3175" y="663"/>
                    <a:pt x="3862" y="538"/>
                    <a:pt x="4387" y="88"/>
                  </a:cubicBezTo>
                  <a:cubicBezTo>
                    <a:pt x="4424" y="51"/>
                    <a:pt x="4374" y="1"/>
                    <a:pt x="4324" y="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4"/>
            <p:cNvSpPr/>
            <p:nvPr/>
          </p:nvSpPr>
          <p:spPr>
            <a:xfrm>
              <a:off x="675110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350"/>
                  </a:moveTo>
                  <a:cubicBezTo>
                    <a:pt x="488" y="263"/>
                    <a:pt x="463" y="150"/>
                    <a:pt x="400" y="88"/>
                  </a:cubicBezTo>
                  <a:cubicBezTo>
                    <a:pt x="338" y="25"/>
                    <a:pt x="238" y="0"/>
                    <a:pt x="150" y="13"/>
                  </a:cubicBezTo>
                  <a:cubicBezTo>
                    <a:pt x="125" y="13"/>
                    <a:pt x="88" y="25"/>
                    <a:pt x="63" y="50"/>
                  </a:cubicBezTo>
                  <a:cubicBezTo>
                    <a:pt x="38" y="88"/>
                    <a:pt x="25" y="125"/>
                    <a:pt x="25" y="163"/>
                  </a:cubicBezTo>
                  <a:cubicBezTo>
                    <a:pt x="0" y="288"/>
                    <a:pt x="63" y="413"/>
                    <a:pt x="175" y="463"/>
                  </a:cubicBezTo>
                  <a:cubicBezTo>
                    <a:pt x="313" y="475"/>
                    <a:pt x="425" y="375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4"/>
            <p:cNvSpPr/>
            <p:nvPr/>
          </p:nvSpPr>
          <p:spPr>
            <a:xfrm>
              <a:off x="6748900" y="2702675"/>
              <a:ext cx="16275" cy="18450"/>
            </a:xfrm>
            <a:custGeom>
              <a:avLst/>
              <a:gdLst/>
              <a:ahLst/>
              <a:cxnLst/>
              <a:rect l="l" t="t" r="r" b="b"/>
              <a:pathLst>
                <a:path w="651" h="738" extrusionOk="0">
                  <a:moveTo>
                    <a:pt x="601" y="463"/>
                  </a:moveTo>
                  <a:cubicBezTo>
                    <a:pt x="650" y="300"/>
                    <a:pt x="563" y="113"/>
                    <a:pt x="388" y="63"/>
                  </a:cubicBezTo>
                  <a:cubicBezTo>
                    <a:pt x="251" y="0"/>
                    <a:pt x="76" y="88"/>
                    <a:pt x="63" y="250"/>
                  </a:cubicBezTo>
                  <a:cubicBezTo>
                    <a:pt x="1" y="650"/>
                    <a:pt x="563" y="738"/>
                    <a:pt x="563" y="338"/>
                  </a:cubicBezTo>
                  <a:cubicBezTo>
                    <a:pt x="563" y="288"/>
                    <a:pt x="501" y="275"/>
                    <a:pt x="488" y="325"/>
                  </a:cubicBezTo>
                  <a:cubicBezTo>
                    <a:pt x="163" y="438"/>
                    <a:pt x="88" y="425"/>
                    <a:pt x="263" y="275"/>
                  </a:cubicBezTo>
                  <a:cubicBezTo>
                    <a:pt x="376" y="100"/>
                    <a:pt x="438" y="150"/>
                    <a:pt x="476" y="425"/>
                  </a:cubicBezTo>
                  <a:cubicBezTo>
                    <a:pt x="451" y="513"/>
                    <a:pt x="576" y="538"/>
                    <a:pt x="601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4"/>
            <p:cNvSpPr/>
            <p:nvPr/>
          </p:nvSpPr>
          <p:spPr>
            <a:xfrm>
              <a:off x="6927925" y="2476175"/>
              <a:ext cx="3450" cy="2825"/>
            </a:xfrm>
            <a:custGeom>
              <a:avLst/>
              <a:gdLst/>
              <a:ahLst/>
              <a:cxnLst/>
              <a:rect l="l" t="t" r="r" b="b"/>
              <a:pathLst>
                <a:path w="138" h="113" extrusionOk="0">
                  <a:moveTo>
                    <a:pt x="63" y="25"/>
                  </a:moveTo>
                  <a:lnTo>
                    <a:pt x="38" y="38"/>
                  </a:lnTo>
                  <a:cubicBezTo>
                    <a:pt x="0" y="50"/>
                    <a:pt x="0" y="88"/>
                    <a:pt x="38" y="100"/>
                  </a:cubicBezTo>
                  <a:lnTo>
                    <a:pt x="63" y="100"/>
                  </a:lnTo>
                  <a:cubicBezTo>
                    <a:pt x="125" y="113"/>
                    <a:pt x="138" y="0"/>
                    <a:pt x="63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34"/>
            <p:cNvSpPr/>
            <p:nvPr/>
          </p:nvSpPr>
          <p:spPr>
            <a:xfrm>
              <a:off x="6869800" y="2346825"/>
              <a:ext cx="17850" cy="42200"/>
            </a:xfrm>
            <a:custGeom>
              <a:avLst/>
              <a:gdLst/>
              <a:ahLst/>
              <a:cxnLst/>
              <a:rect l="l" t="t" r="r" b="b"/>
              <a:pathLst>
                <a:path w="714" h="1688" extrusionOk="0">
                  <a:moveTo>
                    <a:pt x="101" y="1663"/>
                  </a:moveTo>
                  <a:cubicBezTo>
                    <a:pt x="638" y="1463"/>
                    <a:pt x="713" y="513"/>
                    <a:pt x="576" y="51"/>
                  </a:cubicBezTo>
                  <a:cubicBezTo>
                    <a:pt x="551" y="1"/>
                    <a:pt x="463" y="13"/>
                    <a:pt x="476" y="63"/>
                  </a:cubicBezTo>
                  <a:cubicBezTo>
                    <a:pt x="513" y="313"/>
                    <a:pt x="526" y="563"/>
                    <a:pt x="488" y="800"/>
                  </a:cubicBezTo>
                  <a:cubicBezTo>
                    <a:pt x="438" y="1038"/>
                    <a:pt x="326" y="1463"/>
                    <a:pt x="76" y="1550"/>
                  </a:cubicBezTo>
                  <a:cubicBezTo>
                    <a:pt x="1" y="1575"/>
                    <a:pt x="38" y="1688"/>
                    <a:pt x="101" y="1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34"/>
            <p:cNvSpPr/>
            <p:nvPr/>
          </p:nvSpPr>
          <p:spPr>
            <a:xfrm>
              <a:off x="6865425" y="23465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676" y="50"/>
                  </a:moveTo>
                  <a:cubicBezTo>
                    <a:pt x="313" y="400"/>
                    <a:pt x="1" y="1125"/>
                    <a:pt x="151" y="1625"/>
                  </a:cubicBezTo>
                  <a:cubicBezTo>
                    <a:pt x="163" y="1687"/>
                    <a:pt x="251" y="1662"/>
                    <a:pt x="238" y="1600"/>
                  </a:cubicBezTo>
                  <a:cubicBezTo>
                    <a:pt x="188" y="1062"/>
                    <a:pt x="376" y="513"/>
                    <a:pt x="751" y="113"/>
                  </a:cubicBezTo>
                  <a:cubicBezTo>
                    <a:pt x="788" y="63"/>
                    <a:pt x="726" y="0"/>
                    <a:pt x="676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34"/>
            <p:cNvSpPr/>
            <p:nvPr/>
          </p:nvSpPr>
          <p:spPr>
            <a:xfrm>
              <a:off x="6831375" y="241587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88" y="1275"/>
                  </a:moveTo>
                  <a:cubicBezTo>
                    <a:pt x="1200" y="938"/>
                    <a:pt x="1026" y="663"/>
                    <a:pt x="813" y="413"/>
                  </a:cubicBezTo>
                  <a:cubicBezTo>
                    <a:pt x="638" y="163"/>
                    <a:pt x="351" y="13"/>
                    <a:pt x="51" y="0"/>
                  </a:cubicBezTo>
                  <a:cubicBezTo>
                    <a:pt x="13" y="0"/>
                    <a:pt x="1" y="75"/>
                    <a:pt x="38" y="75"/>
                  </a:cubicBezTo>
                  <a:cubicBezTo>
                    <a:pt x="326" y="100"/>
                    <a:pt x="588" y="238"/>
                    <a:pt x="763" y="463"/>
                  </a:cubicBezTo>
                  <a:cubicBezTo>
                    <a:pt x="951" y="713"/>
                    <a:pt x="1125" y="950"/>
                    <a:pt x="1101" y="1275"/>
                  </a:cubicBezTo>
                  <a:cubicBezTo>
                    <a:pt x="1101" y="1325"/>
                    <a:pt x="1175" y="1325"/>
                    <a:pt x="1188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34"/>
            <p:cNvSpPr/>
            <p:nvPr/>
          </p:nvSpPr>
          <p:spPr>
            <a:xfrm>
              <a:off x="6831375" y="2415550"/>
              <a:ext cx="29400" cy="33475"/>
            </a:xfrm>
            <a:custGeom>
              <a:avLst/>
              <a:gdLst/>
              <a:ahLst/>
              <a:cxnLst/>
              <a:rect l="l" t="t" r="r" b="b"/>
              <a:pathLst>
                <a:path w="1176" h="1339" extrusionOk="0">
                  <a:moveTo>
                    <a:pt x="13" y="63"/>
                  </a:moveTo>
                  <a:cubicBezTo>
                    <a:pt x="101" y="626"/>
                    <a:pt x="501" y="1201"/>
                    <a:pt x="1076" y="1313"/>
                  </a:cubicBezTo>
                  <a:cubicBezTo>
                    <a:pt x="1138" y="1338"/>
                    <a:pt x="1175" y="1251"/>
                    <a:pt x="1125" y="1213"/>
                  </a:cubicBezTo>
                  <a:cubicBezTo>
                    <a:pt x="888" y="1076"/>
                    <a:pt x="651" y="1013"/>
                    <a:pt x="476" y="776"/>
                  </a:cubicBezTo>
                  <a:cubicBezTo>
                    <a:pt x="301" y="563"/>
                    <a:pt x="163" y="313"/>
                    <a:pt x="88" y="38"/>
                  </a:cubicBezTo>
                  <a:cubicBezTo>
                    <a:pt x="76" y="1"/>
                    <a:pt x="1" y="13"/>
                    <a:pt x="13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34"/>
            <p:cNvSpPr/>
            <p:nvPr/>
          </p:nvSpPr>
          <p:spPr>
            <a:xfrm>
              <a:off x="6767025" y="2718300"/>
              <a:ext cx="86575" cy="38750"/>
            </a:xfrm>
            <a:custGeom>
              <a:avLst/>
              <a:gdLst/>
              <a:ahLst/>
              <a:cxnLst/>
              <a:rect l="l" t="t" r="r" b="b"/>
              <a:pathLst>
                <a:path w="3463" h="1550" extrusionOk="0">
                  <a:moveTo>
                    <a:pt x="3387" y="38"/>
                  </a:moveTo>
                  <a:cubicBezTo>
                    <a:pt x="2387" y="738"/>
                    <a:pt x="1250" y="1225"/>
                    <a:pt x="50" y="1437"/>
                  </a:cubicBezTo>
                  <a:cubicBezTo>
                    <a:pt x="0" y="1450"/>
                    <a:pt x="25" y="1550"/>
                    <a:pt x="88" y="1537"/>
                  </a:cubicBezTo>
                  <a:cubicBezTo>
                    <a:pt x="1288" y="1312"/>
                    <a:pt x="2437" y="825"/>
                    <a:pt x="3425" y="100"/>
                  </a:cubicBezTo>
                  <a:cubicBezTo>
                    <a:pt x="3462" y="75"/>
                    <a:pt x="3425" y="0"/>
                    <a:pt x="338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34"/>
            <p:cNvSpPr/>
            <p:nvPr/>
          </p:nvSpPr>
          <p:spPr>
            <a:xfrm>
              <a:off x="6752975" y="2749525"/>
              <a:ext cx="16250" cy="17850"/>
            </a:xfrm>
            <a:custGeom>
              <a:avLst/>
              <a:gdLst/>
              <a:ahLst/>
              <a:cxnLst/>
              <a:rect l="l" t="t" r="r" b="b"/>
              <a:pathLst>
                <a:path w="650" h="714" extrusionOk="0">
                  <a:moveTo>
                    <a:pt x="575" y="188"/>
                  </a:moveTo>
                  <a:cubicBezTo>
                    <a:pt x="363" y="1"/>
                    <a:pt x="0" y="238"/>
                    <a:pt x="213" y="476"/>
                  </a:cubicBezTo>
                  <a:cubicBezTo>
                    <a:pt x="413" y="713"/>
                    <a:pt x="650" y="376"/>
                    <a:pt x="562" y="163"/>
                  </a:cubicBezTo>
                  <a:cubicBezTo>
                    <a:pt x="537" y="126"/>
                    <a:pt x="487" y="138"/>
                    <a:pt x="487" y="176"/>
                  </a:cubicBezTo>
                  <a:cubicBezTo>
                    <a:pt x="487" y="213"/>
                    <a:pt x="487" y="251"/>
                    <a:pt x="487" y="288"/>
                  </a:cubicBezTo>
                  <a:cubicBezTo>
                    <a:pt x="475" y="376"/>
                    <a:pt x="487" y="363"/>
                    <a:pt x="512" y="263"/>
                  </a:cubicBezTo>
                  <a:cubicBezTo>
                    <a:pt x="550" y="288"/>
                    <a:pt x="612" y="238"/>
                    <a:pt x="575" y="2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6783275" y="2681125"/>
              <a:ext cx="81875" cy="30625"/>
            </a:xfrm>
            <a:custGeom>
              <a:avLst/>
              <a:gdLst/>
              <a:ahLst/>
              <a:cxnLst/>
              <a:rect l="l" t="t" r="r" b="b"/>
              <a:pathLst>
                <a:path w="3275" h="1225" extrusionOk="0">
                  <a:moveTo>
                    <a:pt x="3212" y="1000"/>
                  </a:moveTo>
                  <a:cubicBezTo>
                    <a:pt x="2000" y="1137"/>
                    <a:pt x="988" y="800"/>
                    <a:pt x="63" y="25"/>
                  </a:cubicBezTo>
                  <a:cubicBezTo>
                    <a:pt x="25" y="0"/>
                    <a:pt x="0" y="38"/>
                    <a:pt x="13" y="75"/>
                  </a:cubicBezTo>
                  <a:cubicBezTo>
                    <a:pt x="738" y="1000"/>
                    <a:pt x="2112" y="1225"/>
                    <a:pt x="3212" y="1087"/>
                  </a:cubicBezTo>
                  <a:cubicBezTo>
                    <a:pt x="3274" y="1087"/>
                    <a:pt x="3274" y="987"/>
                    <a:pt x="3212" y="10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34"/>
            <p:cNvSpPr/>
            <p:nvPr/>
          </p:nvSpPr>
          <p:spPr>
            <a:xfrm>
              <a:off x="6773575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338" y="25"/>
                  </a:moveTo>
                  <a:cubicBezTo>
                    <a:pt x="38" y="0"/>
                    <a:pt x="1" y="450"/>
                    <a:pt x="301" y="488"/>
                  </a:cubicBezTo>
                  <a:cubicBezTo>
                    <a:pt x="601" y="513"/>
                    <a:pt x="563" y="75"/>
                    <a:pt x="276" y="88"/>
                  </a:cubicBezTo>
                  <a:cubicBezTo>
                    <a:pt x="238" y="88"/>
                    <a:pt x="226" y="138"/>
                    <a:pt x="263" y="150"/>
                  </a:cubicBezTo>
                  <a:cubicBezTo>
                    <a:pt x="313" y="213"/>
                    <a:pt x="338" y="188"/>
                    <a:pt x="338" y="100"/>
                  </a:cubicBezTo>
                  <a:cubicBezTo>
                    <a:pt x="388" y="100"/>
                    <a:pt x="388" y="25"/>
                    <a:pt x="338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34"/>
            <p:cNvSpPr/>
            <p:nvPr/>
          </p:nvSpPr>
          <p:spPr>
            <a:xfrm>
              <a:off x="6888250" y="2270600"/>
              <a:ext cx="60000" cy="237450"/>
            </a:xfrm>
            <a:custGeom>
              <a:avLst/>
              <a:gdLst/>
              <a:ahLst/>
              <a:cxnLst/>
              <a:rect l="l" t="t" r="r" b="b"/>
              <a:pathLst>
                <a:path w="2400" h="9498" extrusionOk="0">
                  <a:moveTo>
                    <a:pt x="2387" y="9448"/>
                  </a:moveTo>
                  <a:cubicBezTo>
                    <a:pt x="1137" y="6136"/>
                    <a:pt x="0" y="3450"/>
                    <a:pt x="2025" y="125"/>
                  </a:cubicBezTo>
                  <a:cubicBezTo>
                    <a:pt x="2062" y="50"/>
                    <a:pt x="1962" y="0"/>
                    <a:pt x="1925" y="63"/>
                  </a:cubicBezTo>
                  <a:cubicBezTo>
                    <a:pt x="975" y="1475"/>
                    <a:pt x="575" y="2750"/>
                    <a:pt x="738" y="4449"/>
                  </a:cubicBezTo>
                  <a:cubicBezTo>
                    <a:pt x="925" y="6386"/>
                    <a:pt x="1637" y="7686"/>
                    <a:pt x="2325" y="9460"/>
                  </a:cubicBezTo>
                  <a:cubicBezTo>
                    <a:pt x="2350" y="9498"/>
                    <a:pt x="2400" y="9485"/>
                    <a:pt x="2387" y="9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34"/>
            <p:cNvSpPr/>
            <p:nvPr/>
          </p:nvSpPr>
          <p:spPr>
            <a:xfrm>
              <a:off x="6844200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1962" y="1213"/>
                  </a:moveTo>
                  <a:cubicBezTo>
                    <a:pt x="1875" y="663"/>
                    <a:pt x="1525" y="125"/>
                    <a:pt x="912" y="63"/>
                  </a:cubicBezTo>
                  <a:cubicBezTo>
                    <a:pt x="425" y="0"/>
                    <a:pt x="0" y="375"/>
                    <a:pt x="0" y="875"/>
                  </a:cubicBezTo>
                  <a:cubicBezTo>
                    <a:pt x="0" y="938"/>
                    <a:pt x="113" y="938"/>
                    <a:pt x="113" y="875"/>
                  </a:cubicBezTo>
                  <a:cubicBezTo>
                    <a:pt x="125" y="300"/>
                    <a:pt x="700" y="13"/>
                    <a:pt x="1200" y="250"/>
                  </a:cubicBezTo>
                  <a:cubicBezTo>
                    <a:pt x="1612" y="425"/>
                    <a:pt x="1812" y="813"/>
                    <a:pt x="1900" y="1238"/>
                  </a:cubicBezTo>
                  <a:cubicBezTo>
                    <a:pt x="1912" y="1275"/>
                    <a:pt x="1975" y="1262"/>
                    <a:pt x="1962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34"/>
            <p:cNvSpPr/>
            <p:nvPr/>
          </p:nvSpPr>
          <p:spPr>
            <a:xfrm>
              <a:off x="6887300" y="25102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538" y="50"/>
                  </a:moveTo>
                  <a:cubicBezTo>
                    <a:pt x="563" y="675"/>
                    <a:pt x="1" y="1175"/>
                    <a:pt x="226" y="1812"/>
                  </a:cubicBezTo>
                  <a:cubicBezTo>
                    <a:pt x="376" y="2225"/>
                    <a:pt x="776" y="2500"/>
                    <a:pt x="1213" y="2487"/>
                  </a:cubicBezTo>
                  <a:cubicBezTo>
                    <a:pt x="1250" y="2487"/>
                    <a:pt x="1263" y="2425"/>
                    <a:pt x="1225" y="2412"/>
                  </a:cubicBezTo>
                  <a:cubicBezTo>
                    <a:pt x="438" y="2312"/>
                    <a:pt x="126" y="1625"/>
                    <a:pt x="426" y="925"/>
                  </a:cubicBezTo>
                  <a:cubicBezTo>
                    <a:pt x="563" y="650"/>
                    <a:pt x="626" y="350"/>
                    <a:pt x="626" y="50"/>
                  </a:cubicBezTo>
                  <a:cubicBezTo>
                    <a:pt x="626" y="0"/>
                    <a:pt x="538" y="0"/>
                    <a:pt x="538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34"/>
            <p:cNvSpPr/>
            <p:nvPr/>
          </p:nvSpPr>
          <p:spPr>
            <a:xfrm>
              <a:off x="6912925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38" y="1112"/>
                  </a:moveTo>
                  <a:cubicBezTo>
                    <a:pt x="338" y="1225"/>
                    <a:pt x="588" y="1062"/>
                    <a:pt x="700" y="775"/>
                  </a:cubicBezTo>
                  <a:cubicBezTo>
                    <a:pt x="788" y="550"/>
                    <a:pt x="863" y="163"/>
                    <a:pt x="613" y="13"/>
                  </a:cubicBezTo>
                  <a:cubicBezTo>
                    <a:pt x="588" y="0"/>
                    <a:pt x="550" y="25"/>
                    <a:pt x="575" y="63"/>
                  </a:cubicBezTo>
                  <a:cubicBezTo>
                    <a:pt x="825" y="387"/>
                    <a:pt x="588" y="1225"/>
                    <a:pt x="63" y="1050"/>
                  </a:cubicBezTo>
                  <a:cubicBezTo>
                    <a:pt x="13" y="1025"/>
                    <a:pt x="0" y="1100"/>
                    <a:pt x="38" y="11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34"/>
            <p:cNvSpPr/>
            <p:nvPr/>
          </p:nvSpPr>
          <p:spPr>
            <a:xfrm>
              <a:off x="6775150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162" y="38"/>
                  </a:moveTo>
                  <a:cubicBezTo>
                    <a:pt x="1213" y="825"/>
                    <a:pt x="0" y="1800"/>
                    <a:pt x="300" y="3199"/>
                  </a:cubicBezTo>
                  <a:cubicBezTo>
                    <a:pt x="313" y="3249"/>
                    <a:pt x="400" y="3224"/>
                    <a:pt x="388" y="3174"/>
                  </a:cubicBezTo>
                  <a:cubicBezTo>
                    <a:pt x="200" y="1787"/>
                    <a:pt x="1275" y="900"/>
                    <a:pt x="2225" y="88"/>
                  </a:cubicBezTo>
                  <a:cubicBezTo>
                    <a:pt x="2262" y="63"/>
                    <a:pt x="2200" y="0"/>
                    <a:pt x="216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34"/>
            <p:cNvSpPr/>
            <p:nvPr/>
          </p:nvSpPr>
          <p:spPr>
            <a:xfrm>
              <a:off x="6867625" y="2553650"/>
              <a:ext cx="15025" cy="30950"/>
            </a:xfrm>
            <a:custGeom>
              <a:avLst/>
              <a:gdLst/>
              <a:ahLst/>
              <a:cxnLst/>
              <a:rect l="l" t="t" r="r" b="b"/>
              <a:pathLst>
                <a:path w="601" h="1238" extrusionOk="0">
                  <a:moveTo>
                    <a:pt x="500" y="63"/>
                  </a:moveTo>
                  <a:cubicBezTo>
                    <a:pt x="475" y="463"/>
                    <a:pt x="313" y="850"/>
                    <a:pt x="25" y="1138"/>
                  </a:cubicBezTo>
                  <a:cubicBezTo>
                    <a:pt x="0" y="1175"/>
                    <a:pt x="38" y="1238"/>
                    <a:pt x="88" y="1213"/>
                  </a:cubicBezTo>
                  <a:cubicBezTo>
                    <a:pt x="250" y="1075"/>
                    <a:pt x="375" y="900"/>
                    <a:pt x="438" y="713"/>
                  </a:cubicBezTo>
                  <a:cubicBezTo>
                    <a:pt x="550" y="513"/>
                    <a:pt x="600" y="288"/>
                    <a:pt x="588" y="63"/>
                  </a:cubicBezTo>
                  <a:cubicBezTo>
                    <a:pt x="588" y="0"/>
                    <a:pt x="488" y="0"/>
                    <a:pt x="48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34"/>
            <p:cNvSpPr/>
            <p:nvPr/>
          </p:nvSpPr>
          <p:spPr>
            <a:xfrm>
              <a:off x="68613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325" y="1275"/>
                  </a:moveTo>
                  <a:cubicBezTo>
                    <a:pt x="113" y="825"/>
                    <a:pt x="413" y="313"/>
                    <a:pt x="825" y="125"/>
                  </a:cubicBezTo>
                  <a:cubicBezTo>
                    <a:pt x="875" y="100"/>
                    <a:pt x="838" y="0"/>
                    <a:pt x="775" y="25"/>
                  </a:cubicBezTo>
                  <a:cubicBezTo>
                    <a:pt x="300" y="238"/>
                    <a:pt x="0" y="838"/>
                    <a:pt x="238" y="1325"/>
                  </a:cubicBezTo>
                  <a:cubicBezTo>
                    <a:pt x="275" y="1375"/>
                    <a:pt x="350" y="1325"/>
                    <a:pt x="32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6864175" y="2216250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1813" y="5236"/>
                  </a:moveTo>
                  <a:cubicBezTo>
                    <a:pt x="2125" y="3649"/>
                    <a:pt x="2400" y="212"/>
                    <a:pt x="51" y="0"/>
                  </a:cubicBezTo>
                  <a:cubicBezTo>
                    <a:pt x="1" y="0"/>
                    <a:pt x="1" y="62"/>
                    <a:pt x="51" y="75"/>
                  </a:cubicBezTo>
                  <a:cubicBezTo>
                    <a:pt x="2338" y="375"/>
                    <a:pt x="2038" y="3687"/>
                    <a:pt x="1738" y="5211"/>
                  </a:cubicBezTo>
                  <a:cubicBezTo>
                    <a:pt x="1738" y="5261"/>
                    <a:pt x="1813" y="5286"/>
                    <a:pt x="1813" y="523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6826700" y="2222800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2587" y="963"/>
                  </a:moveTo>
                  <a:cubicBezTo>
                    <a:pt x="2250" y="288"/>
                    <a:pt x="1425" y="0"/>
                    <a:pt x="788" y="450"/>
                  </a:cubicBezTo>
                  <a:cubicBezTo>
                    <a:pt x="200" y="863"/>
                    <a:pt x="0" y="1925"/>
                    <a:pt x="575" y="2425"/>
                  </a:cubicBezTo>
                  <a:cubicBezTo>
                    <a:pt x="638" y="2462"/>
                    <a:pt x="700" y="2387"/>
                    <a:pt x="650" y="2350"/>
                  </a:cubicBezTo>
                  <a:cubicBezTo>
                    <a:pt x="138" y="1875"/>
                    <a:pt x="300" y="900"/>
                    <a:pt x="838" y="525"/>
                  </a:cubicBezTo>
                  <a:cubicBezTo>
                    <a:pt x="1425" y="125"/>
                    <a:pt x="2237" y="350"/>
                    <a:pt x="2537" y="1000"/>
                  </a:cubicBezTo>
                  <a:cubicBezTo>
                    <a:pt x="2550" y="1038"/>
                    <a:pt x="2600" y="1000"/>
                    <a:pt x="2587" y="9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6837325" y="2258100"/>
              <a:ext cx="46875" cy="35950"/>
            </a:xfrm>
            <a:custGeom>
              <a:avLst/>
              <a:gdLst/>
              <a:ahLst/>
              <a:cxnLst/>
              <a:rect l="l" t="t" r="r" b="b"/>
              <a:pathLst>
                <a:path w="1875" h="1438" extrusionOk="0">
                  <a:moveTo>
                    <a:pt x="25" y="750"/>
                  </a:moveTo>
                  <a:cubicBezTo>
                    <a:pt x="200" y="1213"/>
                    <a:pt x="738" y="1438"/>
                    <a:pt x="1200" y="1250"/>
                  </a:cubicBezTo>
                  <a:cubicBezTo>
                    <a:pt x="1662" y="1050"/>
                    <a:pt x="1875" y="513"/>
                    <a:pt x="1662" y="51"/>
                  </a:cubicBezTo>
                  <a:cubicBezTo>
                    <a:pt x="1650" y="1"/>
                    <a:pt x="1575" y="38"/>
                    <a:pt x="1587" y="88"/>
                  </a:cubicBezTo>
                  <a:cubicBezTo>
                    <a:pt x="1712" y="513"/>
                    <a:pt x="1587" y="963"/>
                    <a:pt x="1150" y="1150"/>
                  </a:cubicBezTo>
                  <a:cubicBezTo>
                    <a:pt x="738" y="1313"/>
                    <a:pt x="263" y="1125"/>
                    <a:pt x="88" y="713"/>
                  </a:cubicBezTo>
                  <a:cubicBezTo>
                    <a:pt x="63" y="675"/>
                    <a:pt x="0" y="713"/>
                    <a:pt x="25" y="7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6849500" y="2246850"/>
              <a:ext cx="30650" cy="17200"/>
            </a:xfrm>
            <a:custGeom>
              <a:avLst/>
              <a:gdLst/>
              <a:ahLst/>
              <a:cxnLst/>
              <a:rect l="l" t="t" r="r" b="b"/>
              <a:pathLst>
                <a:path w="1226" h="688" extrusionOk="0">
                  <a:moveTo>
                    <a:pt x="1200" y="638"/>
                  </a:moveTo>
                  <a:cubicBezTo>
                    <a:pt x="1225" y="301"/>
                    <a:pt x="863" y="51"/>
                    <a:pt x="550" y="63"/>
                  </a:cubicBezTo>
                  <a:cubicBezTo>
                    <a:pt x="238" y="63"/>
                    <a:pt x="1" y="338"/>
                    <a:pt x="113" y="626"/>
                  </a:cubicBezTo>
                  <a:cubicBezTo>
                    <a:pt x="138" y="676"/>
                    <a:pt x="213" y="663"/>
                    <a:pt x="201" y="601"/>
                  </a:cubicBezTo>
                  <a:cubicBezTo>
                    <a:pt x="13" y="1"/>
                    <a:pt x="1163" y="51"/>
                    <a:pt x="1125" y="638"/>
                  </a:cubicBezTo>
                  <a:cubicBezTo>
                    <a:pt x="1125" y="688"/>
                    <a:pt x="1200" y="688"/>
                    <a:pt x="1200" y="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34"/>
            <p:cNvSpPr/>
            <p:nvPr/>
          </p:nvSpPr>
          <p:spPr>
            <a:xfrm>
              <a:off x="6819200" y="2492725"/>
              <a:ext cx="71575" cy="55025"/>
            </a:xfrm>
            <a:custGeom>
              <a:avLst/>
              <a:gdLst/>
              <a:ahLst/>
              <a:cxnLst/>
              <a:rect l="l" t="t" r="r" b="b"/>
              <a:pathLst>
                <a:path w="2863" h="2201" extrusionOk="0">
                  <a:moveTo>
                    <a:pt x="2787" y="1750"/>
                  </a:moveTo>
                  <a:cubicBezTo>
                    <a:pt x="1463" y="2100"/>
                    <a:pt x="375" y="1288"/>
                    <a:pt x="50" y="26"/>
                  </a:cubicBezTo>
                  <a:cubicBezTo>
                    <a:pt x="50" y="1"/>
                    <a:pt x="0" y="1"/>
                    <a:pt x="0" y="26"/>
                  </a:cubicBezTo>
                  <a:cubicBezTo>
                    <a:pt x="100" y="1425"/>
                    <a:pt x="1538" y="2200"/>
                    <a:pt x="2812" y="1813"/>
                  </a:cubicBezTo>
                  <a:cubicBezTo>
                    <a:pt x="2862" y="1800"/>
                    <a:pt x="2837" y="1725"/>
                    <a:pt x="2787" y="1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34"/>
            <p:cNvSpPr/>
            <p:nvPr/>
          </p:nvSpPr>
          <p:spPr>
            <a:xfrm>
              <a:off x="6793275" y="2835125"/>
              <a:ext cx="104675" cy="111575"/>
            </a:xfrm>
            <a:custGeom>
              <a:avLst/>
              <a:gdLst/>
              <a:ahLst/>
              <a:cxnLst/>
              <a:rect l="l" t="t" r="r" b="b"/>
              <a:pathLst>
                <a:path w="4187" h="4463" extrusionOk="0">
                  <a:moveTo>
                    <a:pt x="3999" y="2663"/>
                  </a:moveTo>
                  <a:cubicBezTo>
                    <a:pt x="4187" y="1213"/>
                    <a:pt x="2737" y="38"/>
                    <a:pt x="1387" y="751"/>
                  </a:cubicBezTo>
                  <a:cubicBezTo>
                    <a:pt x="0" y="1488"/>
                    <a:pt x="225" y="3425"/>
                    <a:pt x="1162" y="4437"/>
                  </a:cubicBezTo>
                  <a:cubicBezTo>
                    <a:pt x="1187" y="4462"/>
                    <a:pt x="1237" y="4425"/>
                    <a:pt x="1212" y="4387"/>
                  </a:cubicBezTo>
                  <a:cubicBezTo>
                    <a:pt x="563" y="3488"/>
                    <a:pt x="125" y="2013"/>
                    <a:pt x="1062" y="1138"/>
                  </a:cubicBezTo>
                  <a:cubicBezTo>
                    <a:pt x="2275" y="1"/>
                    <a:pt x="4087" y="1088"/>
                    <a:pt x="3899" y="2663"/>
                  </a:cubicBezTo>
                  <a:cubicBezTo>
                    <a:pt x="3887" y="2738"/>
                    <a:pt x="3999" y="2725"/>
                    <a:pt x="4012" y="26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34"/>
            <p:cNvSpPr/>
            <p:nvPr/>
          </p:nvSpPr>
          <p:spPr>
            <a:xfrm>
              <a:off x="6818575" y="2941350"/>
              <a:ext cx="146550" cy="263725"/>
            </a:xfrm>
            <a:custGeom>
              <a:avLst/>
              <a:gdLst/>
              <a:ahLst/>
              <a:cxnLst/>
              <a:rect l="l" t="t" r="r" b="b"/>
              <a:pathLst>
                <a:path w="5862" h="10549" extrusionOk="0">
                  <a:moveTo>
                    <a:pt x="38" y="101"/>
                  </a:moveTo>
                  <a:cubicBezTo>
                    <a:pt x="1700" y="1313"/>
                    <a:pt x="3812" y="2425"/>
                    <a:pt x="4737" y="4325"/>
                  </a:cubicBezTo>
                  <a:cubicBezTo>
                    <a:pt x="5586" y="6087"/>
                    <a:pt x="5761" y="8849"/>
                    <a:pt x="4562" y="10486"/>
                  </a:cubicBezTo>
                  <a:cubicBezTo>
                    <a:pt x="4537" y="10511"/>
                    <a:pt x="4587" y="10548"/>
                    <a:pt x="4612" y="10523"/>
                  </a:cubicBezTo>
                  <a:cubicBezTo>
                    <a:pt x="5861" y="9086"/>
                    <a:pt x="5724" y="6587"/>
                    <a:pt x="5137" y="4875"/>
                  </a:cubicBezTo>
                  <a:cubicBezTo>
                    <a:pt x="4349" y="2550"/>
                    <a:pt x="1950" y="1363"/>
                    <a:pt x="75" y="26"/>
                  </a:cubicBezTo>
                  <a:cubicBezTo>
                    <a:pt x="38" y="1"/>
                    <a:pt x="0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6841075" y="3137250"/>
              <a:ext cx="84375" cy="100925"/>
            </a:xfrm>
            <a:custGeom>
              <a:avLst/>
              <a:gdLst/>
              <a:ahLst/>
              <a:cxnLst/>
              <a:rect l="l" t="t" r="r" b="b"/>
              <a:pathLst>
                <a:path w="3375" h="4037" extrusionOk="0">
                  <a:moveTo>
                    <a:pt x="3299" y="2875"/>
                  </a:moveTo>
                  <a:cubicBezTo>
                    <a:pt x="2362" y="3412"/>
                    <a:pt x="987" y="3537"/>
                    <a:pt x="438" y="2375"/>
                  </a:cubicBezTo>
                  <a:cubicBezTo>
                    <a:pt x="313" y="2100"/>
                    <a:pt x="275" y="1787"/>
                    <a:pt x="325" y="1487"/>
                  </a:cubicBezTo>
                  <a:cubicBezTo>
                    <a:pt x="325" y="1412"/>
                    <a:pt x="313" y="1325"/>
                    <a:pt x="325" y="1250"/>
                  </a:cubicBezTo>
                  <a:cubicBezTo>
                    <a:pt x="450" y="488"/>
                    <a:pt x="650" y="513"/>
                    <a:pt x="1175" y="450"/>
                  </a:cubicBezTo>
                  <a:cubicBezTo>
                    <a:pt x="2075" y="338"/>
                    <a:pt x="2425" y="938"/>
                    <a:pt x="2275" y="1725"/>
                  </a:cubicBezTo>
                  <a:cubicBezTo>
                    <a:pt x="2162" y="2300"/>
                    <a:pt x="1875" y="2600"/>
                    <a:pt x="1462" y="3000"/>
                  </a:cubicBezTo>
                  <a:cubicBezTo>
                    <a:pt x="1150" y="3299"/>
                    <a:pt x="825" y="3549"/>
                    <a:pt x="800" y="3999"/>
                  </a:cubicBezTo>
                  <a:cubicBezTo>
                    <a:pt x="800" y="4024"/>
                    <a:pt x="850" y="4037"/>
                    <a:pt x="850" y="3999"/>
                  </a:cubicBezTo>
                  <a:cubicBezTo>
                    <a:pt x="950" y="3287"/>
                    <a:pt x="1862" y="2900"/>
                    <a:pt x="2225" y="2312"/>
                  </a:cubicBezTo>
                  <a:cubicBezTo>
                    <a:pt x="2525" y="1875"/>
                    <a:pt x="2575" y="1325"/>
                    <a:pt x="2362" y="850"/>
                  </a:cubicBezTo>
                  <a:cubicBezTo>
                    <a:pt x="2025" y="113"/>
                    <a:pt x="887" y="0"/>
                    <a:pt x="400" y="650"/>
                  </a:cubicBezTo>
                  <a:cubicBezTo>
                    <a:pt x="0" y="1163"/>
                    <a:pt x="138" y="2237"/>
                    <a:pt x="500" y="2725"/>
                  </a:cubicBezTo>
                  <a:cubicBezTo>
                    <a:pt x="1200" y="3662"/>
                    <a:pt x="2450" y="3462"/>
                    <a:pt x="3337" y="2950"/>
                  </a:cubicBezTo>
                  <a:cubicBezTo>
                    <a:pt x="3374" y="2912"/>
                    <a:pt x="3337" y="2850"/>
                    <a:pt x="3299" y="2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6857325" y="3245025"/>
              <a:ext cx="13750" cy="55325"/>
            </a:xfrm>
            <a:custGeom>
              <a:avLst/>
              <a:gdLst/>
              <a:ahLst/>
              <a:cxnLst/>
              <a:rect l="l" t="t" r="r" b="b"/>
              <a:pathLst>
                <a:path w="550" h="2213" extrusionOk="0">
                  <a:moveTo>
                    <a:pt x="75" y="51"/>
                  </a:moveTo>
                  <a:cubicBezTo>
                    <a:pt x="0" y="738"/>
                    <a:pt x="63" y="1588"/>
                    <a:pt x="475" y="2188"/>
                  </a:cubicBezTo>
                  <a:cubicBezTo>
                    <a:pt x="500" y="2213"/>
                    <a:pt x="550" y="2200"/>
                    <a:pt x="537" y="2163"/>
                  </a:cubicBezTo>
                  <a:cubicBezTo>
                    <a:pt x="300" y="1438"/>
                    <a:pt x="75" y="825"/>
                    <a:pt x="150" y="51"/>
                  </a:cubicBezTo>
                  <a:cubicBezTo>
                    <a:pt x="150" y="1"/>
                    <a:pt x="87" y="1"/>
                    <a:pt x="7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6805150" y="2972925"/>
              <a:ext cx="96550" cy="81550"/>
            </a:xfrm>
            <a:custGeom>
              <a:avLst/>
              <a:gdLst/>
              <a:ahLst/>
              <a:cxnLst/>
              <a:rect l="l" t="t" r="r" b="b"/>
              <a:pathLst>
                <a:path w="3862" h="3262" extrusionOk="0">
                  <a:moveTo>
                    <a:pt x="3824" y="1025"/>
                  </a:moveTo>
                  <a:cubicBezTo>
                    <a:pt x="3187" y="475"/>
                    <a:pt x="2362" y="0"/>
                    <a:pt x="1487" y="187"/>
                  </a:cubicBezTo>
                  <a:cubicBezTo>
                    <a:pt x="662" y="375"/>
                    <a:pt x="50" y="1175"/>
                    <a:pt x="25" y="2012"/>
                  </a:cubicBezTo>
                  <a:cubicBezTo>
                    <a:pt x="0" y="2587"/>
                    <a:pt x="375" y="3262"/>
                    <a:pt x="1037" y="3187"/>
                  </a:cubicBezTo>
                  <a:cubicBezTo>
                    <a:pt x="1387" y="3149"/>
                    <a:pt x="1812" y="2799"/>
                    <a:pt x="1437" y="2512"/>
                  </a:cubicBezTo>
                  <a:cubicBezTo>
                    <a:pt x="1387" y="2487"/>
                    <a:pt x="1350" y="2549"/>
                    <a:pt x="1387" y="2587"/>
                  </a:cubicBezTo>
                  <a:cubicBezTo>
                    <a:pt x="562" y="3012"/>
                    <a:pt x="138" y="2862"/>
                    <a:pt x="125" y="2124"/>
                  </a:cubicBezTo>
                  <a:cubicBezTo>
                    <a:pt x="125" y="1812"/>
                    <a:pt x="200" y="1500"/>
                    <a:pt x="362" y="1225"/>
                  </a:cubicBezTo>
                  <a:cubicBezTo>
                    <a:pt x="562" y="787"/>
                    <a:pt x="950" y="462"/>
                    <a:pt x="1412" y="325"/>
                  </a:cubicBezTo>
                  <a:cubicBezTo>
                    <a:pt x="2299" y="88"/>
                    <a:pt x="3124" y="550"/>
                    <a:pt x="3787" y="1075"/>
                  </a:cubicBezTo>
                  <a:cubicBezTo>
                    <a:pt x="3824" y="1087"/>
                    <a:pt x="3862" y="1050"/>
                    <a:pt x="3837" y="10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6762350" y="2958850"/>
              <a:ext cx="110600" cy="22825"/>
            </a:xfrm>
            <a:custGeom>
              <a:avLst/>
              <a:gdLst/>
              <a:ahLst/>
              <a:cxnLst/>
              <a:rect l="l" t="t" r="r" b="b"/>
              <a:pathLst>
                <a:path w="4424" h="913" extrusionOk="0">
                  <a:moveTo>
                    <a:pt x="4399" y="825"/>
                  </a:moveTo>
                  <a:cubicBezTo>
                    <a:pt x="3874" y="376"/>
                    <a:pt x="3187" y="251"/>
                    <a:pt x="2524" y="176"/>
                  </a:cubicBezTo>
                  <a:cubicBezTo>
                    <a:pt x="1700" y="88"/>
                    <a:pt x="725" y="1"/>
                    <a:pt x="38" y="526"/>
                  </a:cubicBezTo>
                  <a:cubicBezTo>
                    <a:pt x="0" y="551"/>
                    <a:pt x="25" y="601"/>
                    <a:pt x="63" y="588"/>
                  </a:cubicBezTo>
                  <a:cubicBezTo>
                    <a:pt x="1187" y="1"/>
                    <a:pt x="3324" y="38"/>
                    <a:pt x="4324" y="875"/>
                  </a:cubicBezTo>
                  <a:cubicBezTo>
                    <a:pt x="4374" y="913"/>
                    <a:pt x="4424" y="863"/>
                    <a:pt x="4386" y="8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675110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450" y="126"/>
                  </a:moveTo>
                  <a:cubicBezTo>
                    <a:pt x="488" y="213"/>
                    <a:pt x="463" y="313"/>
                    <a:pt x="400" y="388"/>
                  </a:cubicBezTo>
                  <a:cubicBezTo>
                    <a:pt x="338" y="450"/>
                    <a:pt x="238" y="475"/>
                    <a:pt x="150" y="463"/>
                  </a:cubicBezTo>
                  <a:cubicBezTo>
                    <a:pt x="125" y="450"/>
                    <a:pt x="88" y="438"/>
                    <a:pt x="63" y="425"/>
                  </a:cubicBezTo>
                  <a:cubicBezTo>
                    <a:pt x="38" y="388"/>
                    <a:pt x="25" y="350"/>
                    <a:pt x="25" y="313"/>
                  </a:cubicBezTo>
                  <a:cubicBezTo>
                    <a:pt x="0" y="188"/>
                    <a:pt x="63" y="63"/>
                    <a:pt x="175" y="13"/>
                  </a:cubicBezTo>
                  <a:cubicBezTo>
                    <a:pt x="313" y="1"/>
                    <a:pt x="425" y="101"/>
                    <a:pt x="425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6748600" y="2965425"/>
              <a:ext cx="17200" cy="22200"/>
            </a:xfrm>
            <a:custGeom>
              <a:avLst/>
              <a:gdLst/>
              <a:ahLst/>
              <a:cxnLst/>
              <a:rect l="l" t="t" r="r" b="b"/>
              <a:pathLst>
                <a:path w="688" h="888" extrusionOk="0">
                  <a:moveTo>
                    <a:pt x="475" y="300"/>
                  </a:moveTo>
                  <a:cubicBezTo>
                    <a:pt x="450" y="587"/>
                    <a:pt x="375" y="637"/>
                    <a:pt x="275" y="462"/>
                  </a:cubicBezTo>
                  <a:cubicBezTo>
                    <a:pt x="100" y="300"/>
                    <a:pt x="163" y="288"/>
                    <a:pt x="488" y="413"/>
                  </a:cubicBezTo>
                  <a:cubicBezTo>
                    <a:pt x="488" y="450"/>
                    <a:pt x="575" y="438"/>
                    <a:pt x="575" y="400"/>
                  </a:cubicBezTo>
                  <a:cubicBezTo>
                    <a:pt x="575" y="0"/>
                    <a:pt x="0" y="88"/>
                    <a:pt x="63" y="487"/>
                  </a:cubicBezTo>
                  <a:cubicBezTo>
                    <a:pt x="125" y="887"/>
                    <a:pt x="687" y="650"/>
                    <a:pt x="600" y="275"/>
                  </a:cubicBezTo>
                  <a:cubicBezTo>
                    <a:pt x="575" y="200"/>
                    <a:pt x="475" y="238"/>
                    <a:pt x="475" y="3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6927925" y="3207225"/>
              <a:ext cx="3450" cy="2850"/>
            </a:xfrm>
            <a:custGeom>
              <a:avLst/>
              <a:gdLst/>
              <a:ahLst/>
              <a:cxnLst/>
              <a:rect l="l" t="t" r="r" b="b"/>
              <a:pathLst>
                <a:path w="138" h="114" extrusionOk="0">
                  <a:moveTo>
                    <a:pt x="63" y="13"/>
                  </a:moveTo>
                  <a:lnTo>
                    <a:pt x="38" y="26"/>
                  </a:lnTo>
                  <a:cubicBezTo>
                    <a:pt x="0" y="38"/>
                    <a:pt x="0" y="76"/>
                    <a:pt x="38" y="88"/>
                  </a:cubicBezTo>
                  <a:lnTo>
                    <a:pt x="63" y="101"/>
                  </a:lnTo>
                  <a:cubicBezTo>
                    <a:pt x="125" y="113"/>
                    <a:pt x="138" y="1"/>
                    <a:pt x="63" y="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6870125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" y="138"/>
                  </a:moveTo>
                  <a:cubicBezTo>
                    <a:pt x="313" y="225"/>
                    <a:pt x="425" y="662"/>
                    <a:pt x="475" y="887"/>
                  </a:cubicBezTo>
                  <a:cubicBezTo>
                    <a:pt x="513" y="1125"/>
                    <a:pt x="500" y="1375"/>
                    <a:pt x="463" y="1625"/>
                  </a:cubicBezTo>
                  <a:cubicBezTo>
                    <a:pt x="463" y="1675"/>
                    <a:pt x="550" y="1687"/>
                    <a:pt x="563" y="1637"/>
                  </a:cubicBezTo>
                  <a:cubicBezTo>
                    <a:pt x="700" y="1175"/>
                    <a:pt x="625" y="225"/>
                    <a:pt x="100" y="25"/>
                  </a:cubicBezTo>
                  <a:cubicBezTo>
                    <a:pt x="25" y="0"/>
                    <a:pt x="0" y="113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34"/>
            <p:cNvSpPr/>
            <p:nvPr/>
          </p:nvSpPr>
          <p:spPr>
            <a:xfrm>
              <a:off x="6865425" y="3297825"/>
              <a:ext cx="19725" cy="42200"/>
            </a:xfrm>
            <a:custGeom>
              <a:avLst/>
              <a:gdLst/>
              <a:ahLst/>
              <a:cxnLst/>
              <a:rect l="l" t="t" r="r" b="b"/>
              <a:pathLst>
                <a:path w="789" h="1688" extrusionOk="0">
                  <a:moveTo>
                    <a:pt x="751" y="1575"/>
                  </a:moveTo>
                  <a:cubicBezTo>
                    <a:pt x="376" y="1175"/>
                    <a:pt x="188" y="625"/>
                    <a:pt x="238" y="88"/>
                  </a:cubicBezTo>
                  <a:cubicBezTo>
                    <a:pt x="238" y="26"/>
                    <a:pt x="163" y="1"/>
                    <a:pt x="151" y="63"/>
                  </a:cubicBezTo>
                  <a:cubicBezTo>
                    <a:pt x="1" y="563"/>
                    <a:pt x="313" y="1288"/>
                    <a:pt x="676" y="1638"/>
                  </a:cubicBezTo>
                  <a:cubicBezTo>
                    <a:pt x="726" y="1688"/>
                    <a:pt x="788" y="1613"/>
                    <a:pt x="751" y="15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34"/>
            <p:cNvSpPr/>
            <p:nvPr/>
          </p:nvSpPr>
          <p:spPr>
            <a:xfrm>
              <a:off x="6831375" y="3237525"/>
              <a:ext cx="30025" cy="33150"/>
            </a:xfrm>
            <a:custGeom>
              <a:avLst/>
              <a:gdLst/>
              <a:ahLst/>
              <a:cxnLst/>
              <a:rect l="l" t="t" r="r" b="b"/>
              <a:pathLst>
                <a:path w="1201" h="1326" extrusionOk="0">
                  <a:moveTo>
                    <a:pt x="1101" y="51"/>
                  </a:moveTo>
                  <a:cubicBezTo>
                    <a:pt x="1125" y="363"/>
                    <a:pt x="951" y="613"/>
                    <a:pt x="763" y="863"/>
                  </a:cubicBezTo>
                  <a:cubicBezTo>
                    <a:pt x="588" y="1088"/>
                    <a:pt x="326" y="1225"/>
                    <a:pt x="38" y="1250"/>
                  </a:cubicBezTo>
                  <a:cubicBezTo>
                    <a:pt x="1" y="1250"/>
                    <a:pt x="13" y="1325"/>
                    <a:pt x="51" y="1325"/>
                  </a:cubicBezTo>
                  <a:cubicBezTo>
                    <a:pt x="351" y="1313"/>
                    <a:pt x="638" y="1163"/>
                    <a:pt x="813" y="913"/>
                  </a:cubicBezTo>
                  <a:cubicBezTo>
                    <a:pt x="1013" y="663"/>
                    <a:pt x="1200" y="388"/>
                    <a:pt x="1188" y="51"/>
                  </a:cubicBezTo>
                  <a:cubicBezTo>
                    <a:pt x="1188" y="1"/>
                    <a:pt x="1101" y="1"/>
                    <a:pt x="11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6831700" y="3237850"/>
              <a:ext cx="29075" cy="33125"/>
            </a:xfrm>
            <a:custGeom>
              <a:avLst/>
              <a:gdLst/>
              <a:ahLst/>
              <a:cxnLst/>
              <a:rect l="l" t="t" r="r" b="b"/>
              <a:pathLst>
                <a:path w="1163" h="1325" extrusionOk="0">
                  <a:moveTo>
                    <a:pt x="75" y="1275"/>
                  </a:moveTo>
                  <a:cubicBezTo>
                    <a:pt x="150" y="1012"/>
                    <a:pt x="288" y="763"/>
                    <a:pt x="463" y="538"/>
                  </a:cubicBezTo>
                  <a:cubicBezTo>
                    <a:pt x="638" y="313"/>
                    <a:pt x="875" y="250"/>
                    <a:pt x="1112" y="113"/>
                  </a:cubicBezTo>
                  <a:cubicBezTo>
                    <a:pt x="1162" y="75"/>
                    <a:pt x="1125" y="0"/>
                    <a:pt x="1063" y="13"/>
                  </a:cubicBezTo>
                  <a:cubicBezTo>
                    <a:pt x="488" y="125"/>
                    <a:pt x="88" y="700"/>
                    <a:pt x="0" y="1262"/>
                  </a:cubicBezTo>
                  <a:cubicBezTo>
                    <a:pt x="0" y="1300"/>
                    <a:pt x="63" y="1325"/>
                    <a:pt x="75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6767025" y="2929475"/>
              <a:ext cx="86575" cy="38475"/>
            </a:xfrm>
            <a:custGeom>
              <a:avLst/>
              <a:gdLst/>
              <a:ahLst/>
              <a:cxnLst/>
              <a:rect l="l" t="t" r="r" b="b"/>
              <a:pathLst>
                <a:path w="3463" h="1539" extrusionOk="0">
                  <a:moveTo>
                    <a:pt x="3425" y="1451"/>
                  </a:moveTo>
                  <a:cubicBezTo>
                    <a:pt x="2437" y="713"/>
                    <a:pt x="1288" y="226"/>
                    <a:pt x="88" y="13"/>
                  </a:cubicBezTo>
                  <a:cubicBezTo>
                    <a:pt x="25" y="1"/>
                    <a:pt x="0" y="88"/>
                    <a:pt x="50" y="101"/>
                  </a:cubicBezTo>
                  <a:cubicBezTo>
                    <a:pt x="1250" y="326"/>
                    <a:pt x="2387" y="801"/>
                    <a:pt x="3387" y="1513"/>
                  </a:cubicBezTo>
                  <a:cubicBezTo>
                    <a:pt x="3425" y="1538"/>
                    <a:pt x="3462" y="1476"/>
                    <a:pt x="3425" y="14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34"/>
            <p:cNvSpPr/>
            <p:nvPr/>
          </p:nvSpPr>
          <p:spPr>
            <a:xfrm>
              <a:off x="6752650" y="2919175"/>
              <a:ext cx="16575" cy="17825"/>
            </a:xfrm>
            <a:custGeom>
              <a:avLst/>
              <a:gdLst/>
              <a:ahLst/>
              <a:cxnLst/>
              <a:rect l="l" t="t" r="r" b="b"/>
              <a:pathLst>
                <a:path w="663" h="713" extrusionOk="0">
                  <a:moveTo>
                    <a:pt x="525" y="463"/>
                  </a:moveTo>
                  <a:cubicBezTo>
                    <a:pt x="488" y="363"/>
                    <a:pt x="488" y="351"/>
                    <a:pt x="500" y="425"/>
                  </a:cubicBezTo>
                  <a:cubicBezTo>
                    <a:pt x="500" y="463"/>
                    <a:pt x="500" y="500"/>
                    <a:pt x="500" y="538"/>
                  </a:cubicBezTo>
                  <a:cubicBezTo>
                    <a:pt x="500" y="575"/>
                    <a:pt x="550" y="600"/>
                    <a:pt x="563" y="563"/>
                  </a:cubicBezTo>
                  <a:cubicBezTo>
                    <a:pt x="663" y="338"/>
                    <a:pt x="438" y="1"/>
                    <a:pt x="213" y="238"/>
                  </a:cubicBezTo>
                  <a:cubicBezTo>
                    <a:pt x="1" y="488"/>
                    <a:pt x="376" y="713"/>
                    <a:pt x="575" y="525"/>
                  </a:cubicBezTo>
                  <a:cubicBezTo>
                    <a:pt x="625" y="488"/>
                    <a:pt x="563" y="425"/>
                    <a:pt x="513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34"/>
            <p:cNvSpPr/>
            <p:nvPr/>
          </p:nvSpPr>
          <p:spPr>
            <a:xfrm>
              <a:off x="6783275" y="2974800"/>
              <a:ext cx="81875" cy="30325"/>
            </a:xfrm>
            <a:custGeom>
              <a:avLst/>
              <a:gdLst/>
              <a:ahLst/>
              <a:cxnLst/>
              <a:rect l="l" t="t" r="r" b="b"/>
              <a:pathLst>
                <a:path w="3275" h="1213" extrusionOk="0">
                  <a:moveTo>
                    <a:pt x="3212" y="137"/>
                  </a:moveTo>
                  <a:cubicBezTo>
                    <a:pt x="2112" y="0"/>
                    <a:pt x="738" y="225"/>
                    <a:pt x="13" y="1150"/>
                  </a:cubicBezTo>
                  <a:cubicBezTo>
                    <a:pt x="0" y="1187"/>
                    <a:pt x="25" y="1212"/>
                    <a:pt x="63" y="1200"/>
                  </a:cubicBezTo>
                  <a:cubicBezTo>
                    <a:pt x="1000" y="412"/>
                    <a:pt x="2000" y="87"/>
                    <a:pt x="3212" y="225"/>
                  </a:cubicBezTo>
                  <a:cubicBezTo>
                    <a:pt x="3274" y="225"/>
                    <a:pt x="3274" y="137"/>
                    <a:pt x="3212" y="1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34"/>
            <p:cNvSpPr/>
            <p:nvPr/>
          </p:nvSpPr>
          <p:spPr>
            <a:xfrm>
              <a:off x="6773575" y="3001650"/>
              <a:ext cx="14725" cy="13150"/>
            </a:xfrm>
            <a:custGeom>
              <a:avLst/>
              <a:gdLst/>
              <a:ahLst/>
              <a:cxnLst/>
              <a:rect l="l" t="t" r="r" b="b"/>
              <a:pathLst>
                <a:path w="589" h="526" extrusionOk="0">
                  <a:moveTo>
                    <a:pt x="338" y="426"/>
                  </a:moveTo>
                  <a:cubicBezTo>
                    <a:pt x="338" y="326"/>
                    <a:pt x="313" y="313"/>
                    <a:pt x="263" y="376"/>
                  </a:cubicBezTo>
                  <a:cubicBezTo>
                    <a:pt x="226" y="388"/>
                    <a:pt x="238" y="438"/>
                    <a:pt x="276" y="438"/>
                  </a:cubicBezTo>
                  <a:cubicBezTo>
                    <a:pt x="563" y="438"/>
                    <a:pt x="588" y="1"/>
                    <a:pt x="301" y="38"/>
                  </a:cubicBezTo>
                  <a:cubicBezTo>
                    <a:pt x="1" y="63"/>
                    <a:pt x="38" y="526"/>
                    <a:pt x="338" y="488"/>
                  </a:cubicBezTo>
                  <a:cubicBezTo>
                    <a:pt x="376" y="488"/>
                    <a:pt x="376" y="426"/>
                    <a:pt x="338" y="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34"/>
            <p:cNvSpPr/>
            <p:nvPr/>
          </p:nvSpPr>
          <p:spPr>
            <a:xfrm>
              <a:off x="6888250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337" y="38"/>
                  </a:moveTo>
                  <a:cubicBezTo>
                    <a:pt x="1650" y="1800"/>
                    <a:pt x="925" y="3125"/>
                    <a:pt x="738" y="5050"/>
                  </a:cubicBezTo>
                  <a:cubicBezTo>
                    <a:pt x="575" y="6762"/>
                    <a:pt x="975" y="8011"/>
                    <a:pt x="1925" y="9436"/>
                  </a:cubicBezTo>
                  <a:cubicBezTo>
                    <a:pt x="1975" y="9498"/>
                    <a:pt x="2075" y="9436"/>
                    <a:pt x="2037" y="9373"/>
                  </a:cubicBezTo>
                  <a:cubicBezTo>
                    <a:pt x="0" y="6049"/>
                    <a:pt x="1137" y="3375"/>
                    <a:pt x="2400" y="51"/>
                  </a:cubicBezTo>
                  <a:cubicBezTo>
                    <a:pt x="2412" y="13"/>
                    <a:pt x="2350" y="1"/>
                    <a:pt x="2337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34"/>
            <p:cNvSpPr/>
            <p:nvPr/>
          </p:nvSpPr>
          <p:spPr>
            <a:xfrm>
              <a:off x="6844200" y="2899500"/>
              <a:ext cx="49375" cy="31575"/>
            </a:xfrm>
            <a:custGeom>
              <a:avLst/>
              <a:gdLst/>
              <a:ahLst/>
              <a:cxnLst/>
              <a:rect l="l" t="t" r="r" b="b"/>
              <a:pathLst>
                <a:path w="1975" h="1263" extrusionOk="0">
                  <a:moveTo>
                    <a:pt x="1912" y="25"/>
                  </a:moveTo>
                  <a:cubicBezTo>
                    <a:pt x="1825" y="450"/>
                    <a:pt x="1612" y="838"/>
                    <a:pt x="1212" y="1025"/>
                  </a:cubicBezTo>
                  <a:cubicBezTo>
                    <a:pt x="712" y="1237"/>
                    <a:pt x="125" y="975"/>
                    <a:pt x="113" y="400"/>
                  </a:cubicBezTo>
                  <a:cubicBezTo>
                    <a:pt x="113" y="325"/>
                    <a:pt x="0" y="325"/>
                    <a:pt x="0" y="400"/>
                  </a:cubicBezTo>
                  <a:cubicBezTo>
                    <a:pt x="0" y="888"/>
                    <a:pt x="438" y="1262"/>
                    <a:pt x="925" y="1212"/>
                  </a:cubicBezTo>
                  <a:cubicBezTo>
                    <a:pt x="1525" y="1150"/>
                    <a:pt x="1875" y="613"/>
                    <a:pt x="1975" y="50"/>
                  </a:cubicBezTo>
                  <a:cubicBezTo>
                    <a:pt x="1975" y="13"/>
                    <a:pt x="1912" y="0"/>
                    <a:pt x="1912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34"/>
            <p:cNvSpPr/>
            <p:nvPr/>
          </p:nvSpPr>
          <p:spPr>
            <a:xfrm>
              <a:off x="6887300" y="3113825"/>
              <a:ext cx="31575" cy="62500"/>
            </a:xfrm>
            <a:custGeom>
              <a:avLst/>
              <a:gdLst/>
              <a:ahLst/>
              <a:cxnLst/>
              <a:rect l="l" t="t" r="r" b="b"/>
              <a:pathLst>
                <a:path w="1263" h="2500" extrusionOk="0">
                  <a:moveTo>
                    <a:pt x="626" y="2449"/>
                  </a:moveTo>
                  <a:cubicBezTo>
                    <a:pt x="626" y="2149"/>
                    <a:pt x="563" y="1850"/>
                    <a:pt x="426" y="1575"/>
                  </a:cubicBezTo>
                  <a:cubicBezTo>
                    <a:pt x="126" y="875"/>
                    <a:pt x="426" y="200"/>
                    <a:pt x="1225" y="88"/>
                  </a:cubicBezTo>
                  <a:cubicBezTo>
                    <a:pt x="1263" y="88"/>
                    <a:pt x="1250" y="13"/>
                    <a:pt x="1213" y="13"/>
                  </a:cubicBezTo>
                  <a:cubicBezTo>
                    <a:pt x="776" y="0"/>
                    <a:pt x="376" y="275"/>
                    <a:pt x="226" y="687"/>
                  </a:cubicBezTo>
                  <a:cubicBezTo>
                    <a:pt x="1" y="1325"/>
                    <a:pt x="563" y="1825"/>
                    <a:pt x="538" y="2449"/>
                  </a:cubicBezTo>
                  <a:cubicBezTo>
                    <a:pt x="538" y="2499"/>
                    <a:pt x="613" y="2499"/>
                    <a:pt x="6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34"/>
            <p:cNvSpPr/>
            <p:nvPr/>
          </p:nvSpPr>
          <p:spPr>
            <a:xfrm>
              <a:off x="6912925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63" y="175"/>
                  </a:moveTo>
                  <a:cubicBezTo>
                    <a:pt x="588" y="0"/>
                    <a:pt x="825" y="837"/>
                    <a:pt x="575" y="1162"/>
                  </a:cubicBezTo>
                  <a:cubicBezTo>
                    <a:pt x="550" y="1200"/>
                    <a:pt x="588" y="1225"/>
                    <a:pt x="613" y="1212"/>
                  </a:cubicBezTo>
                  <a:cubicBezTo>
                    <a:pt x="863" y="1062"/>
                    <a:pt x="788" y="675"/>
                    <a:pt x="700" y="437"/>
                  </a:cubicBezTo>
                  <a:cubicBezTo>
                    <a:pt x="588" y="163"/>
                    <a:pt x="338" y="0"/>
                    <a:pt x="38" y="113"/>
                  </a:cubicBezTo>
                  <a:cubicBezTo>
                    <a:pt x="0" y="125"/>
                    <a:pt x="13" y="200"/>
                    <a:pt x="63" y="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34"/>
            <p:cNvSpPr/>
            <p:nvPr/>
          </p:nvSpPr>
          <p:spPr>
            <a:xfrm>
              <a:off x="6775450" y="287262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2213" y="3162"/>
                  </a:moveTo>
                  <a:cubicBezTo>
                    <a:pt x="1263" y="2350"/>
                    <a:pt x="201" y="1463"/>
                    <a:pt x="388" y="76"/>
                  </a:cubicBezTo>
                  <a:cubicBezTo>
                    <a:pt x="388" y="26"/>
                    <a:pt x="301" y="1"/>
                    <a:pt x="288" y="51"/>
                  </a:cubicBezTo>
                  <a:cubicBezTo>
                    <a:pt x="1" y="1450"/>
                    <a:pt x="1213" y="2425"/>
                    <a:pt x="2163" y="3212"/>
                  </a:cubicBezTo>
                  <a:cubicBezTo>
                    <a:pt x="2200" y="3250"/>
                    <a:pt x="2263" y="3187"/>
                    <a:pt x="2213" y="3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34"/>
            <p:cNvSpPr/>
            <p:nvPr/>
          </p:nvSpPr>
          <p:spPr>
            <a:xfrm>
              <a:off x="6867625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588" y="1175"/>
                  </a:moveTo>
                  <a:cubicBezTo>
                    <a:pt x="613" y="950"/>
                    <a:pt x="563" y="725"/>
                    <a:pt x="450" y="525"/>
                  </a:cubicBezTo>
                  <a:cubicBezTo>
                    <a:pt x="375" y="325"/>
                    <a:pt x="250" y="150"/>
                    <a:pt x="88" y="25"/>
                  </a:cubicBezTo>
                  <a:cubicBezTo>
                    <a:pt x="50" y="0"/>
                    <a:pt x="0" y="63"/>
                    <a:pt x="38" y="100"/>
                  </a:cubicBezTo>
                  <a:cubicBezTo>
                    <a:pt x="313" y="388"/>
                    <a:pt x="488" y="775"/>
                    <a:pt x="500" y="1175"/>
                  </a:cubicBezTo>
                  <a:cubicBezTo>
                    <a:pt x="500" y="1237"/>
                    <a:pt x="588" y="1237"/>
                    <a:pt x="600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34"/>
            <p:cNvSpPr/>
            <p:nvPr/>
          </p:nvSpPr>
          <p:spPr>
            <a:xfrm>
              <a:off x="6861375" y="3101625"/>
              <a:ext cx="21900" cy="34075"/>
            </a:xfrm>
            <a:custGeom>
              <a:avLst/>
              <a:gdLst/>
              <a:ahLst/>
              <a:cxnLst/>
              <a:rect l="l" t="t" r="r" b="b"/>
              <a:pathLst>
                <a:path w="876" h="1363" extrusionOk="0">
                  <a:moveTo>
                    <a:pt x="238" y="51"/>
                  </a:moveTo>
                  <a:cubicBezTo>
                    <a:pt x="0" y="538"/>
                    <a:pt x="300" y="1150"/>
                    <a:pt x="775" y="1350"/>
                  </a:cubicBezTo>
                  <a:cubicBezTo>
                    <a:pt x="838" y="1363"/>
                    <a:pt x="875" y="1275"/>
                    <a:pt x="825" y="1250"/>
                  </a:cubicBezTo>
                  <a:cubicBezTo>
                    <a:pt x="413" y="1050"/>
                    <a:pt x="113" y="551"/>
                    <a:pt x="325" y="101"/>
                  </a:cubicBezTo>
                  <a:cubicBezTo>
                    <a:pt x="350" y="51"/>
                    <a:pt x="275" y="1"/>
                    <a:pt x="238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34"/>
            <p:cNvSpPr/>
            <p:nvPr/>
          </p:nvSpPr>
          <p:spPr>
            <a:xfrm>
              <a:off x="6864175" y="3338125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1738" y="63"/>
                  </a:moveTo>
                  <a:cubicBezTo>
                    <a:pt x="2038" y="1600"/>
                    <a:pt x="2350" y="4912"/>
                    <a:pt x="51" y="5212"/>
                  </a:cubicBezTo>
                  <a:cubicBezTo>
                    <a:pt x="1" y="5212"/>
                    <a:pt x="1" y="5287"/>
                    <a:pt x="51" y="5287"/>
                  </a:cubicBezTo>
                  <a:cubicBezTo>
                    <a:pt x="2388" y="5074"/>
                    <a:pt x="2125" y="1638"/>
                    <a:pt x="1813" y="51"/>
                  </a:cubicBezTo>
                  <a:cubicBezTo>
                    <a:pt x="1813" y="1"/>
                    <a:pt x="1738" y="26"/>
                    <a:pt x="1738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34"/>
            <p:cNvSpPr/>
            <p:nvPr/>
          </p:nvSpPr>
          <p:spPr>
            <a:xfrm>
              <a:off x="6826700" y="3402175"/>
              <a:ext cx="65000" cy="61250"/>
            </a:xfrm>
            <a:custGeom>
              <a:avLst/>
              <a:gdLst/>
              <a:ahLst/>
              <a:cxnLst/>
              <a:rect l="l" t="t" r="r" b="b"/>
              <a:pathLst>
                <a:path w="2600" h="2450" extrusionOk="0">
                  <a:moveTo>
                    <a:pt x="2537" y="1475"/>
                  </a:moveTo>
                  <a:cubicBezTo>
                    <a:pt x="2212" y="2100"/>
                    <a:pt x="1437" y="2362"/>
                    <a:pt x="838" y="1938"/>
                  </a:cubicBezTo>
                  <a:cubicBezTo>
                    <a:pt x="300" y="1563"/>
                    <a:pt x="138" y="588"/>
                    <a:pt x="650" y="125"/>
                  </a:cubicBezTo>
                  <a:cubicBezTo>
                    <a:pt x="700" y="76"/>
                    <a:pt x="638" y="1"/>
                    <a:pt x="575" y="51"/>
                  </a:cubicBezTo>
                  <a:cubicBezTo>
                    <a:pt x="0" y="538"/>
                    <a:pt x="200" y="1613"/>
                    <a:pt x="788" y="2012"/>
                  </a:cubicBezTo>
                  <a:cubicBezTo>
                    <a:pt x="1412" y="2450"/>
                    <a:pt x="2275" y="2200"/>
                    <a:pt x="2587" y="1500"/>
                  </a:cubicBezTo>
                  <a:cubicBezTo>
                    <a:pt x="2600" y="1475"/>
                    <a:pt x="2550" y="1438"/>
                    <a:pt x="2537" y="1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34"/>
            <p:cNvSpPr/>
            <p:nvPr/>
          </p:nvSpPr>
          <p:spPr>
            <a:xfrm>
              <a:off x="6837325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75" y="738"/>
                  </a:moveTo>
                  <a:cubicBezTo>
                    <a:pt x="263" y="326"/>
                    <a:pt x="738" y="138"/>
                    <a:pt x="1150" y="301"/>
                  </a:cubicBezTo>
                  <a:cubicBezTo>
                    <a:pt x="1587" y="488"/>
                    <a:pt x="1712" y="938"/>
                    <a:pt x="1575" y="1363"/>
                  </a:cubicBezTo>
                  <a:cubicBezTo>
                    <a:pt x="1562" y="1413"/>
                    <a:pt x="1637" y="1438"/>
                    <a:pt x="1662" y="1400"/>
                  </a:cubicBezTo>
                  <a:cubicBezTo>
                    <a:pt x="1862" y="938"/>
                    <a:pt x="1650" y="401"/>
                    <a:pt x="1200" y="201"/>
                  </a:cubicBezTo>
                  <a:cubicBezTo>
                    <a:pt x="738" y="1"/>
                    <a:pt x="200" y="226"/>
                    <a:pt x="13" y="700"/>
                  </a:cubicBezTo>
                  <a:cubicBezTo>
                    <a:pt x="0" y="738"/>
                    <a:pt x="50" y="775"/>
                    <a:pt x="75" y="7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34"/>
            <p:cNvSpPr/>
            <p:nvPr/>
          </p:nvSpPr>
          <p:spPr>
            <a:xfrm>
              <a:off x="6849500" y="3422475"/>
              <a:ext cx="30950" cy="17525"/>
            </a:xfrm>
            <a:custGeom>
              <a:avLst/>
              <a:gdLst/>
              <a:ahLst/>
              <a:cxnLst/>
              <a:rect l="l" t="t" r="r" b="b"/>
              <a:pathLst>
                <a:path w="1238" h="701" extrusionOk="0">
                  <a:moveTo>
                    <a:pt x="1125" y="51"/>
                  </a:moveTo>
                  <a:cubicBezTo>
                    <a:pt x="1163" y="638"/>
                    <a:pt x="13" y="701"/>
                    <a:pt x="201" y="88"/>
                  </a:cubicBezTo>
                  <a:cubicBezTo>
                    <a:pt x="226" y="26"/>
                    <a:pt x="138" y="13"/>
                    <a:pt x="113" y="63"/>
                  </a:cubicBezTo>
                  <a:cubicBezTo>
                    <a:pt x="1" y="351"/>
                    <a:pt x="263" y="626"/>
                    <a:pt x="550" y="626"/>
                  </a:cubicBezTo>
                  <a:cubicBezTo>
                    <a:pt x="838" y="626"/>
                    <a:pt x="1238" y="388"/>
                    <a:pt x="1200" y="51"/>
                  </a:cubicBezTo>
                  <a:cubicBezTo>
                    <a:pt x="1200" y="1"/>
                    <a:pt x="1125" y="1"/>
                    <a:pt x="11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34"/>
            <p:cNvSpPr/>
            <p:nvPr/>
          </p:nvSpPr>
          <p:spPr>
            <a:xfrm>
              <a:off x="6819200" y="3138500"/>
              <a:ext cx="71575" cy="55325"/>
            </a:xfrm>
            <a:custGeom>
              <a:avLst/>
              <a:gdLst/>
              <a:ahLst/>
              <a:cxnLst/>
              <a:rect l="l" t="t" r="r" b="b"/>
              <a:pathLst>
                <a:path w="2863" h="2213" extrusionOk="0">
                  <a:moveTo>
                    <a:pt x="2812" y="388"/>
                  </a:moveTo>
                  <a:cubicBezTo>
                    <a:pt x="1538" y="0"/>
                    <a:pt x="100" y="788"/>
                    <a:pt x="0" y="2175"/>
                  </a:cubicBezTo>
                  <a:cubicBezTo>
                    <a:pt x="0" y="2212"/>
                    <a:pt x="50" y="2212"/>
                    <a:pt x="50" y="2187"/>
                  </a:cubicBezTo>
                  <a:cubicBezTo>
                    <a:pt x="375" y="925"/>
                    <a:pt x="1463" y="113"/>
                    <a:pt x="2787" y="463"/>
                  </a:cubicBezTo>
                  <a:cubicBezTo>
                    <a:pt x="2837" y="475"/>
                    <a:pt x="2862" y="400"/>
                    <a:pt x="2800" y="3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34"/>
            <p:cNvSpPr/>
            <p:nvPr/>
          </p:nvSpPr>
          <p:spPr>
            <a:xfrm>
              <a:off x="6798275" y="2819200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550" y="688"/>
                  </a:moveTo>
                  <a:cubicBezTo>
                    <a:pt x="325" y="538"/>
                    <a:pt x="163" y="313"/>
                    <a:pt x="100" y="51"/>
                  </a:cubicBezTo>
                  <a:cubicBezTo>
                    <a:pt x="88" y="1"/>
                    <a:pt x="0" y="1"/>
                    <a:pt x="0" y="63"/>
                  </a:cubicBezTo>
                  <a:cubicBezTo>
                    <a:pt x="50" y="363"/>
                    <a:pt x="238" y="625"/>
                    <a:pt x="513" y="775"/>
                  </a:cubicBezTo>
                  <a:cubicBezTo>
                    <a:pt x="562" y="800"/>
                    <a:pt x="612" y="713"/>
                    <a:pt x="550" y="6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34"/>
            <p:cNvSpPr/>
            <p:nvPr/>
          </p:nvSpPr>
          <p:spPr>
            <a:xfrm>
              <a:off x="6794825" y="2818575"/>
              <a:ext cx="5975" cy="16900"/>
            </a:xfrm>
            <a:custGeom>
              <a:avLst/>
              <a:gdLst/>
              <a:ahLst/>
              <a:cxnLst/>
              <a:rect l="l" t="t" r="r" b="b"/>
              <a:pathLst>
                <a:path w="239" h="676" extrusionOk="0">
                  <a:moveTo>
                    <a:pt x="101" y="76"/>
                  </a:moveTo>
                  <a:cubicBezTo>
                    <a:pt x="26" y="238"/>
                    <a:pt x="1" y="426"/>
                    <a:pt x="26" y="613"/>
                  </a:cubicBezTo>
                  <a:cubicBezTo>
                    <a:pt x="38" y="675"/>
                    <a:pt x="138" y="663"/>
                    <a:pt x="138" y="601"/>
                  </a:cubicBezTo>
                  <a:cubicBezTo>
                    <a:pt x="138" y="426"/>
                    <a:pt x="163" y="263"/>
                    <a:pt x="213" y="101"/>
                  </a:cubicBezTo>
                  <a:cubicBezTo>
                    <a:pt x="238" y="26"/>
                    <a:pt x="126" y="1"/>
                    <a:pt x="101" y="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34"/>
            <p:cNvSpPr/>
            <p:nvPr/>
          </p:nvSpPr>
          <p:spPr>
            <a:xfrm>
              <a:off x="6810775" y="2837625"/>
              <a:ext cx="7500" cy="9400"/>
            </a:xfrm>
            <a:custGeom>
              <a:avLst/>
              <a:gdLst/>
              <a:ahLst/>
              <a:cxnLst/>
              <a:rect l="l" t="t" r="r" b="b"/>
              <a:pathLst>
                <a:path w="300" h="376" extrusionOk="0">
                  <a:moveTo>
                    <a:pt x="75" y="101"/>
                  </a:moveTo>
                  <a:cubicBezTo>
                    <a:pt x="112" y="163"/>
                    <a:pt x="87" y="226"/>
                    <a:pt x="38" y="263"/>
                  </a:cubicBezTo>
                  <a:cubicBezTo>
                    <a:pt x="0" y="301"/>
                    <a:pt x="38" y="376"/>
                    <a:pt x="87" y="351"/>
                  </a:cubicBezTo>
                  <a:cubicBezTo>
                    <a:pt x="237" y="288"/>
                    <a:pt x="300" y="113"/>
                    <a:pt x="137" y="26"/>
                  </a:cubicBezTo>
                  <a:cubicBezTo>
                    <a:pt x="87" y="1"/>
                    <a:pt x="38" y="63"/>
                    <a:pt x="7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34"/>
            <p:cNvSpPr/>
            <p:nvPr/>
          </p:nvSpPr>
          <p:spPr>
            <a:xfrm>
              <a:off x="6797325" y="2844825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526" y="25"/>
                  </a:moveTo>
                  <a:cubicBezTo>
                    <a:pt x="288" y="188"/>
                    <a:pt x="1" y="450"/>
                    <a:pt x="63" y="763"/>
                  </a:cubicBezTo>
                  <a:cubicBezTo>
                    <a:pt x="76" y="813"/>
                    <a:pt x="138" y="813"/>
                    <a:pt x="151" y="763"/>
                  </a:cubicBezTo>
                  <a:cubicBezTo>
                    <a:pt x="201" y="500"/>
                    <a:pt x="363" y="263"/>
                    <a:pt x="588" y="100"/>
                  </a:cubicBezTo>
                  <a:cubicBezTo>
                    <a:pt x="625" y="63"/>
                    <a:pt x="576" y="0"/>
                    <a:pt x="526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34"/>
            <p:cNvSpPr/>
            <p:nvPr/>
          </p:nvSpPr>
          <p:spPr>
            <a:xfrm>
              <a:off x="6792950" y="2840450"/>
              <a:ext cx="10025" cy="24075"/>
            </a:xfrm>
            <a:custGeom>
              <a:avLst/>
              <a:gdLst/>
              <a:ahLst/>
              <a:cxnLst/>
              <a:rect l="l" t="t" r="r" b="b"/>
              <a:pathLst>
                <a:path w="401" h="963" extrusionOk="0">
                  <a:moveTo>
                    <a:pt x="288" y="850"/>
                  </a:moveTo>
                  <a:cubicBezTo>
                    <a:pt x="113" y="613"/>
                    <a:pt x="188" y="350"/>
                    <a:pt x="351" y="138"/>
                  </a:cubicBezTo>
                  <a:cubicBezTo>
                    <a:pt x="401" y="75"/>
                    <a:pt x="326" y="0"/>
                    <a:pt x="276" y="50"/>
                  </a:cubicBezTo>
                  <a:cubicBezTo>
                    <a:pt x="26" y="275"/>
                    <a:pt x="1" y="663"/>
                    <a:pt x="201" y="925"/>
                  </a:cubicBezTo>
                  <a:cubicBezTo>
                    <a:pt x="238" y="963"/>
                    <a:pt x="326" y="900"/>
                    <a:pt x="288" y="8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34"/>
            <p:cNvSpPr/>
            <p:nvPr/>
          </p:nvSpPr>
          <p:spPr>
            <a:xfrm>
              <a:off x="6795150" y="2829825"/>
              <a:ext cx="8150" cy="14075"/>
            </a:xfrm>
            <a:custGeom>
              <a:avLst/>
              <a:gdLst/>
              <a:ahLst/>
              <a:cxnLst/>
              <a:rect l="l" t="t" r="r" b="b"/>
              <a:pathLst>
                <a:path w="326" h="563" extrusionOk="0">
                  <a:moveTo>
                    <a:pt x="263" y="425"/>
                  </a:moveTo>
                  <a:cubicBezTo>
                    <a:pt x="175" y="325"/>
                    <a:pt x="125" y="200"/>
                    <a:pt x="113" y="63"/>
                  </a:cubicBezTo>
                  <a:cubicBezTo>
                    <a:pt x="100" y="1"/>
                    <a:pt x="13" y="26"/>
                    <a:pt x="13" y="76"/>
                  </a:cubicBezTo>
                  <a:cubicBezTo>
                    <a:pt x="0" y="238"/>
                    <a:pt x="63" y="400"/>
                    <a:pt x="188" y="500"/>
                  </a:cubicBezTo>
                  <a:cubicBezTo>
                    <a:pt x="238" y="563"/>
                    <a:pt x="325" y="475"/>
                    <a:pt x="263" y="4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34"/>
            <p:cNvSpPr/>
            <p:nvPr/>
          </p:nvSpPr>
          <p:spPr>
            <a:xfrm>
              <a:off x="6781075" y="2835125"/>
              <a:ext cx="12525" cy="14400"/>
            </a:xfrm>
            <a:custGeom>
              <a:avLst/>
              <a:gdLst/>
              <a:ahLst/>
              <a:cxnLst/>
              <a:rect l="l" t="t" r="r" b="b"/>
              <a:pathLst>
                <a:path w="501" h="576" extrusionOk="0">
                  <a:moveTo>
                    <a:pt x="476" y="288"/>
                  </a:moveTo>
                  <a:cubicBezTo>
                    <a:pt x="463" y="163"/>
                    <a:pt x="426" y="38"/>
                    <a:pt x="288" y="13"/>
                  </a:cubicBezTo>
                  <a:cubicBezTo>
                    <a:pt x="163" y="1"/>
                    <a:pt x="63" y="88"/>
                    <a:pt x="63" y="213"/>
                  </a:cubicBezTo>
                  <a:cubicBezTo>
                    <a:pt x="1" y="501"/>
                    <a:pt x="463" y="576"/>
                    <a:pt x="488" y="263"/>
                  </a:cubicBezTo>
                  <a:cubicBezTo>
                    <a:pt x="501" y="188"/>
                    <a:pt x="376" y="176"/>
                    <a:pt x="363" y="251"/>
                  </a:cubicBezTo>
                  <a:cubicBezTo>
                    <a:pt x="363" y="263"/>
                    <a:pt x="363" y="276"/>
                    <a:pt x="351" y="288"/>
                  </a:cubicBezTo>
                  <a:cubicBezTo>
                    <a:pt x="351" y="376"/>
                    <a:pt x="488" y="376"/>
                    <a:pt x="476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34"/>
            <p:cNvSpPr/>
            <p:nvPr/>
          </p:nvSpPr>
          <p:spPr>
            <a:xfrm>
              <a:off x="695500" y="2835450"/>
              <a:ext cx="104675" cy="111250"/>
            </a:xfrm>
            <a:custGeom>
              <a:avLst/>
              <a:gdLst/>
              <a:ahLst/>
              <a:cxnLst/>
              <a:rect l="l" t="t" r="r" b="b"/>
              <a:pathLst>
                <a:path w="4187" h="4450" extrusionOk="0">
                  <a:moveTo>
                    <a:pt x="288" y="2650"/>
                  </a:moveTo>
                  <a:cubicBezTo>
                    <a:pt x="100" y="1075"/>
                    <a:pt x="1912" y="0"/>
                    <a:pt x="3124" y="1125"/>
                  </a:cubicBezTo>
                  <a:cubicBezTo>
                    <a:pt x="4062" y="2000"/>
                    <a:pt x="3624" y="3475"/>
                    <a:pt x="2974" y="4374"/>
                  </a:cubicBezTo>
                  <a:cubicBezTo>
                    <a:pt x="2949" y="4412"/>
                    <a:pt x="2999" y="4449"/>
                    <a:pt x="3037" y="4424"/>
                  </a:cubicBezTo>
                  <a:cubicBezTo>
                    <a:pt x="3974" y="3412"/>
                    <a:pt x="4187" y="1475"/>
                    <a:pt x="2799" y="738"/>
                  </a:cubicBezTo>
                  <a:cubicBezTo>
                    <a:pt x="1450" y="25"/>
                    <a:pt x="0" y="1213"/>
                    <a:pt x="188" y="2650"/>
                  </a:cubicBezTo>
                  <a:cubicBezTo>
                    <a:pt x="188" y="2712"/>
                    <a:pt x="300" y="2725"/>
                    <a:pt x="288" y="2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34"/>
            <p:cNvSpPr/>
            <p:nvPr/>
          </p:nvSpPr>
          <p:spPr>
            <a:xfrm>
              <a:off x="628000" y="2941675"/>
              <a:ext cx="146875" cy="263700"/>
            </a:xfrm>
            <a:custGeom>
              <a:avLst/>
              <a:gdLst/>
              <a:ahLst/>
              <a:cxnLst/>
              <a:rect l="l" t="t" r="r" b="b"/>
              <a:pathLst>
                <a:path w="5875" h="10548" extrusionOk="0">
                  <a:moveTo>
                    <a:pt x="5812" y="25"/>
                  </a:moveTo>
                  <a:cubicBezTo>
                    <a:pt x="3937" y="1350"/>
                    <a:pt x="1513" y="2550"/>
                    <a:pt x="738" y="4862"/>
                  </a:cubicBezTo>
                  <a:cubicBezTo>
                    <a:pt x="151" y="6599"/>
                    <a:pt x="1" y="9073"/>
                    <a:pt x="1263" y="10523"/>
                  </a:cubicBezTo>
                  <a:cubicBezTo>
                    <a:pt x="1288" y="10548"/>
                    <a:pt x="1338" y="10510"/>
                    <a:pt x="1313" y="10485"/>
                  </a:cubicBezTo>
                  <a:cubicBezTo>
                    <a:pt x="113" y="8848"/>
                    <a:pt x="288" y="6086"/>
                    <a:pt x="1138" y="4324"/>
                  </a:cubicBezTo>
                  <a:cubicBezTo>
                    <a:pt x="2063" y="2412"/>
                    <a:pt x="4175" y="1300"/>
                    <a:pt x="5837" y="100"/>
                  </a:cubicBezTo>
                  <a:cubicBezTo>
                    <a:pt x="5874" y="63"/>
                    <a:pt x="5837" y="0"/>
                    <a:pt x="5799" y="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34"/>
            <p:cNvSpPr/>
            <p:nvPr/>
          </p:nvSpPr>
          <p:spPr>
            <a:xfrm>
              <a:off x="668000" y="3137875"/>
              <a:ext cx="85000" cy="100300"/>
            </a:xfrm>
            <a:custGeom>
              <a:avLst/>
              <a:gdLst/>
              <a:ahLst/>
              <a:cxnLst/>
              <a:rect l="l" t="t" r="r" b="b"/>
              <a:pathLst>
                <a:path w="3400" h="4012" extrusionOk="0">
                  <a:moveTo>
                    <a:pt x="38" y="2925"/>
                  </a:moveTo>
                  <a:cubicBezTo>
                    <a:pt x="900" y="3424"/>
                    <a:pt x="2075" y="3624"/>
                    <a:pt x="2812" y="2787"/>
                  </a:cubicBezTo>
                  <a:cubicBezTo>
                    <a:pt x="3237" y="2312"/>
                    <a:pt x="3400" y="1175"/>
                    <a:pt x="2975" y="625"/>
                  </a:cubicBezTo>
                  <a:cubicBezTo>
                    <a:pt x="2500" y="0"/>
                    <a:pt x="1350" y="88"/>
                    <a:pt x="1025" y="825"/>
                  </a:cubicBezTo>
                  <a:cubicBezTo>
                    <a:pt x="813" y="1262"/>
                    <a:pt x="838" y="1775"/>
                    <a:pt x="1088" y="2200"/>
                  </a:cubicBezTo>
                  <a:cubicBezTo>
                    <a:pt x="1450" y="2837"/>
                    <a:pt x="2425" y="3237"/>
                    <a:pt x="2537" y="3987"/>
                  </a:cubicBezTo>
                  <a:cubicBezTo>
                    <a:pt x="2537" y="4012"/>
                    <a:pt x="2575" y="4012"/>
                    <a:pt x="2575" y="3987"/>
                  </a:cubicBezTo>
                  <a:cubicBezTo>
                    <a:pt x="2562" y="3574"/>
                    <a:pt x="2287" y="3337"/>
                    <a:pt x="2000" y="3062"/>
                  </a:cubicBezTo>
                  <a:cubicBezTo>
                    <a:pt x="1713" y="2787"/>
                    <a:pt x="1350" y="2500"/>
                    <a:pt x="1188" y="2150"/>
                  </a:cubicBezTo>
                  <a:cubicBezTo>
                    <a:pt x="825" y="1287"/>
                    <a:pt x="1075" y="288"/>
                    <a:pt x="2200" y="425"/>
                  </a:cubicBezTo>
                  <a:cubicBezTo>
                    <a:pt x="2550" y="350"/>
                    <a:pt x="2762" y="488"/>
                    <a:pt x="2837" y="838"/>
                  </a:cubicBezTo>
                  <a:cubicBezTo>
                    <a:pt x="2975" y="913"/>
                    <a:pt x="3050" y="1063"/>
                    <a:pt x="3050" y="1212"/>
                  </a:cubicBezTo>
                  <a:cubicBezTo>
                    <a:pt x="3062" y="1275"/>
                    <a:pt x="3062" y="1337"/>
                    <a:pt x="3050" y="1400"/>
                  </a:cubicBezTo>
                  <a:cubicBezTo>
                    <a:pt x="3087" y="1650"/>
                    <a:pt x="3075" y="1912"/>
                    <a:pt x="3025" y="2162"/>
                  </a:cubicBezTo>
                  <a:cubicBezTo>
                    <a:pt x="2687" y="3524"/>
                    <a:pt x="1025" y="3399"/>
                    <a:pt x="75" y="2862"/>
                  </a:cubicBezTo>
                  <a:cubicBezTo>
                    <a:pt x="38" y="2837"/>
                    <a:pt x="0" y="2900"/>
                    <a:pt x="38" y="29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34"/>
            <p:cNvSpPr/>
            <p:nvPr/>
          </p:nvSpPr>
          <p:spPr>
            <a:xfrm>
              <a:off x="722350" y="3245025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01" y="51"/>
                  </a:moveTo>
                  <a:cubicBezTo>
                    <a:pt x="476" y="825"/>
                    <a:pt x="238" y="1438"/>
                    <a:pt x="13" y="2163"/>
                  </a:cubicBezTo>
                  <a:cubicBezTo>
                    <a:pt x="1" y="2200"/>
                    <a:pt x="51" y="2213"/>
                    <a:pt x="76" y="2188"/>
                  </a:cubicBezTo>
                  <a:cubicBezTo>
                    <a:pt x="488" y="1588"/>
                    <a:pt x="551" y="738"/>
                    <a:pt x="476" y="51"/>
                  </a:cubicBezTo>
                  <a:cubicBezTo>
                    <a:pt x="476" y="1"/>
                    <a:pt x="388" y="1"/>
                    <a:pt x="401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34"/>
            <p:cNvSpPr/>
            <p:nvPr/>
          </p:nvSpPr>
          <p:spPr>
            <a:xfrm>
              <a:off x="692050" y="2972300"/>
              <a:ext cx="96575" cy="82175"/>
            </a:xfrm>
            <a:custGeom>
              <a:avLst/>
              <a:gdLst/>
              <a:ahLst/>
              <a:cxnLst/>
              <a:rect l="l" t="t" r="r" b="b"/>
              <a:pathLst>
                <a:path w="3863" h="3287" extrusionOk="0">
                  <a:moveTo>
                    <a:pt x="63" y="1100"/>
                  </a:moveTo>
                  <a:cubicBezTo>
                    <a:pt x="738" y="575"/>
                    <a:pt x="1563" y="113"/>
                    <a:pt x="2450" y="350"/>
                  </a:cubicBezTo>
                  <a:cubicBezTo>
                    <a:pt x="2900" y="487"/>
                    <a:pt x="3287" y="812"/>
                    <a:pt x="3500" y="1250"/>
                  </a:cubicBezTo>
                  <a:cubicBezTo>
                    <a:pt x="3650" y="1525"/>
                    <a:pt x="3737" y="1837"/>
                    <a:pt x="3737" y="2149"/>
                  </a:cubicBezTo>
                  <a:cubicBezTo>
                    <a:pt x="3725" y="2887"/>
                    <a:pt x="3300" y="3037"/>
                    <a:pt x="2463" y="2612"/>
                  </a:cubicBezTo>
                  <a:cubicBezTo>
                    <a:pt x="2500" y="2574"/>
                    <a:pt x="2463" y="2512"/>
                    <a:pt x="2425" y="2537"/>
                  </a:cubicBezTo>
                  <a:cubicBezTo>
                    <a:pt x="2050" y="2824"/>
                    <a:pt x="2463" y="3162"/>
                    <a:pt x="2812" y="3212"/>
                  </a:cubicBezTo>
                  <a:cubicBezTo>
                    <a:pt x="3475" y="3287"/>
                    <a:pt x="3862" y="2612"/>
                    <a:pt x="3837" y="2037"/>
                  </a:cubicBezTo>
                  <a:cubicBezTo>
                    <a:pt x="3812" y="1237"/>
                    <a:pt x="3250" y="450"/>
                    <a:pt x="2475" y="250"/>
                  </a:cubicBezTo>
                  <a:cubicBezTo>
                    <a:pt x="1550" y="0"/>
                    <a:pt x="701" y="475"/>
                    <a:pt x="26" y="1050"/>
                  </a:cubicBezTo>
                  <a:cubicBezTo>
                    <a:pt x="1" y="1075"/>
                    <a:pt x="38" y="1112"/>
                    <a:pt x="63" y="1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34"/>
            <p:cNvSpPr/>
            <p:nvPr/>
          </p:nvSpPr>
          <p:spPr>
            <a:xfrm>
              <a:off x="720175" y="2958850"/>
              <a:ext cx="110625" cy="22825"/>
            </a:xfrm>
            <a:custGeom>
              <a:avLst/>
              <a:gdLst/>
              <a:ahLst/>
              <a:cxnLst/>
              <a:rect l="l" t="t" r="r" b="b"/>
              <a:pathLst>
                <a:path w="4425" h="913" extrusionOk="0">
                  <a:moveTo>
                    <a:pt x="100" y="875"/>
                  </a:moveTo>
                  <a:cubicBezTo>
                    <a:pt x="1100" y="38"/>
                    <a:pt x="3250" y="1"/>
                    <a:pt x="4362" y="588"/>
                  </a:cubicBezTo>
                  <a:cubicBezTo>
                    <a:pt x="4399" y="601"/>
                    <a:pt x="4424" y="551"/>
                    <a:pt x="4399" y="526"/>
                  </a:cubicBezTo>
                  <a:cubicBezTo>
                    <a:pt x="3712" y="1"/>
                    <a:pt x="2725" y="88"/>
                    <a:pt x="1912" y="176"/>
                  </a:cubicBezTo>
                  <a:cubicBezTo>
                    <a:pt x="1250" y="251"/>
                    <a:pt x="563" y="376"/>
                    <a:pt x="38" y="825"/>
                  </a:cubicBezTo>
                  <a:cubicBezTo>
                    <a:pt x="0" y="863"/>
                    <a:pt x="63" y="913"/>
                    <a:pt x="100" y="8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34"/>
            <p:cNvSpPr/>
            <p:nvPr/>
          </p:nvSpPr>
          <p:spPr>
            <a:xfrm>
              <a:off x="830150" y="29694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126"/>
                  </a:moveTo>
                  <a:cubicBezTo>
                    <a:pt x="0" y="213"/>
                    <a:pt x="25" y="325"/>
                    <a:pt x="88" y="388"/>
                  </a:cubicBezTo>
                  <a:cubicBezTo>
                    <a:pt x="163" y="450"/>
                    <a:pt x="250" y="475"/>
                    <a:pt x="338" y="463"/>
                  </a:cubicBezTo>
                  <a:cubicBezTo>
                    <a:pt x="375" y="450"/>
                    <a:pt x="400" y="438"/>
                    <a:pt x="425" y="425"/>
                  </a:cubicBezTo>
                  <a:cubicBezTo>
                    <a:pt x="450" y="388"/>
                    <a:pt x="463" y="350"/>
                    <a:pt x="463" y="313"/>
                  </a:cubicBezTo>
                  <a:cubicBezTo>
                    <a:pt x="488" y="188"/>
                    <a:pt x="425" y="63"/>
                    <a:pt x="300" y="13"/>
                  </a:cubicBezTo>
                  <a:cubicBezTo>
                    <a:pt x="175" y="1"/>
                    <a:pt x="50" y="101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34"/>
            <p:cNvSpPr/>
            <p:nvPr/>
          </p:nvSpPr>
          <p:spPr>
            <a:xfrm>
              <a:off x="828275" y="296542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63" y="275"/>
                  </a:moveTo>
                  <a:cubicBezTo>
                    <a:pt x="0" y="438"/>
                    <a:pt x="88" y="625"/>
                    <a:pt x="263" y="675"/>
                  </a:cubicBezTo>
                  <a:cubicBezTo>
                    <a:pt x="425" y="712"/>
                    <a:pt x="575" y="650"/>
                    <a:pt x="588" y="487"/>
                  </a:cubicBezTo>
                  <a:cubicBezTo>
                    <a:pt x="650" y="88"/>
                    <a:pt x="88" y="0"/>
                    <a:pt x="88" y="400"/>
                  </a:cubicBezTo>
                  <a:cubicBezTo>
                    <a:pt x="88" y="438"/>
                    <a:pt x="163" y="450"/>
                    <a:pt x="163" y="413"/>
                  </a:cubicBezTo>
                  <a:cubicBezTo>
                    <a:pt x="488" y="288"/>
                    <a:pt x="563" y="313"/>
                    <a:pt x="388" y="462"/>
                  </a:cubicBezTo>
                  <a:cubicBezTo>
                    <a:pt x="275" y="637"/>
                    <a:pt x="213" y="587"/>
                    <a:pt x="175" y="300"/>
                  </a:cubicBezTo>
                  <a:cubicBezTo>
                    <a:pt x="188" y="238"/>
                    <a:pt x="88" y="200"/>
                    <a:pt x="63" y="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34"/>
            <p:cNvSpPr/>
            <p:nvPr/>
          </p:nvSpPr>
          <p:spPr>
            <a:xfrm>
              <a:off x="662375" y="3207225"/>
              <a:ext cx="3150" cy="2850"/>
            </a:xfrm>
            <a:custGeom>
              <a:avLst/>
              <a:gdLst/>
              <a:ahLst/>
              <a:cxnLst/>
              <a:rect l="l" t="t" r="r" b="b"/>
              <a:pathLst>
                <a:path w="126" h="114" extrusionOk="0">
                  <a:moveTo>
                    <a:pt x="63" y="101"/>
                  </a:moveTo>
                  <a:lnTo>
                    <a:pt x="88" y="88"/>
                  </a:lnTo>
                  <a:cubicBezTo>
                    <a:pt x="126" y="76"/>
                    <a:pt x="126" y="38"/>
                    <a:pt x="88" y="26"/>
                  </a:cubicBezTo>
                  <a:lnTo>
                    <a:pt x="63" y="13"/>
                  </a:lnTo>
                  <a:cubicBezTo>
                    <a:pt x="1" y="1"/>
                    <a:pt x="1" y="113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34"/>
            <p:cNvSpPr/>
            <p:nvPr/>
          </p:nvSpPr>
          <p:spPr>
            <a:xfrm>
              <a:off x="705800" y="32975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13" y="25"/>
                  </a:moveTo>
                  <a:cubicBezTo>
                    <a:pt x="76" y="225"/>
                    <a:pt x="1" y="1175"/>
                    <a:pt x="138" y="1637"/>
                  </a:cubicBezTo>
                  <a:cubicBezTo>
                    <a:pt x="163" y="1687"/>
                    <a:pt x="251" y="1675"/>
                    <a:pt x="238" y="1612"/>
                  </a:cubicBezTo>
                  <a:cubicBezTo>
                    <a:pt x="201" y="1375"/>
                    <a:pt x="188" y="1125"/>
                    <a:pt x="226" y="887"/>
                  </a:cubicBezTo>
                  <a:cubicBezTo>
                    <a:pt x="263" y="650"/>
                    <a:pt x="375" y="225"/>
                    <a:pt x="638" y="125"/>
                  </a:cubicBezTo>
                  <a:cubicBezTo>
                    <a:pt x="700" y="100"/>
                    <a:pt x="675" y="0"/>
                    <a:pt x="600" y="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34"/>
            <p:cNvSpPr/>
            <p:nvPr/>
          </p:nvSpPr>
          <p:spPr>
            <a:xfrm>
              <a:off x="708300" y="32978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113" y="1638"/>
                  </a:moveTo>
                  <a:cubicBezTo>
                    <a:pt x="475" y="1288"/>
                    <a:pt x="788" y="563"/>
                    <a:pt x="638" y="63"/>
                  </a:cubicBezTo>
                  <a:cubicBezTo>
                    <a:pt x="625" y="1"/>
                    <a:pt x="538" y="26"/>
                    <a:pt x="550" y="88"/>
                  </a:cubicBezTo>
                  <a:cubicBezTo>
                    <a:pt x="600" y="625"/>
                    <a:pt x="413" y="1175"/>
                    <a:pt x="38" y="1575"/>
                  </a:cubicBezTo>
                  <a:cubicBezTo>
                    <a:pt x="1" y="1613"/>
                    <a:pt x="63" y="1688"/>
                    <a:pt x="113" y="16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34"/>
            <p:cNvSpPr/>
            <p:nvPr/>
          </p:nvSpPr>
          <p:spPr>
            <a:xfrm>
              <a:off x="732050" y="323752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25" y="51"/>
                  </a:moveTo>
                  <a:cubicBezTo>
                    <a:pt x="0" y="388"/>
                    <a:pt x="175" y="663"/>
                    <a:pt x="388" y="913"/>
                  </a:cubicBezTo>
                  <a:cubicBezTo>
                    <a:pt x="563" y="1163"/>
                    <a:pt x="850" y="1313"/>
                    <a:pt x="1150" y="1325"/>
                  </a:cubicBezTo>
                  <a:cubicBezTo>
                    <a:pt x="1200" y="1325"/>
                    <a:pt x="1200" y="1250"/>
                    <a:pt x="1163" y="1250"/>
                  </a:cubicBezTo>
                  <a:cubicBezTo>
                    <a:pt x="875" y="1225"/>
                    <a:pt x="613" y="1088"/>
                    <a:pt x="450" y="863"/>
                  </a:cubicBezTo>
                  <a:cubicBezTo>
                    <a:pt x="263" y="613"/>
                    <a:pt x="88" y="363"/>
                    <a:pt x="100" y="51"/>
                  </a:cubicBezTo>
                  <a:cubicBezTo>
                    <a:pt x="100" y="1"/>
                    <a:pt x="25" y="1"/>
                    <a:pt x="25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34"/>
            <p:cNvSpPr/>
            <p:nvPr/>
          </p:nvSpPr>
          <p:spPr>
            <a:xfrm>
              <a:off x="732675" y="3237850"/>
              <a:ext cx="29375" cy="33125"/>
            </a:xfrm>
            <a:custGeom>
              <a:avLst/>
              <a:gdLst/>
              <a:ahLst/>
              <a:cxnLst/>
              <a:rect l="l" t="t" r="r" b="b"/>
              <a:pathLst>
                <a:path w="1175" h="1325" extrusionOk="0">
                  <a:moveTo>
                    <a:pt x="1163" y="1262"/>
                  </a:moveTo>
                  <a:cubicBezTo>
                    <a:pt x="1088" y="700"/>
                    <a:pt x="675" y="125"/>
                    <a:pt x="100" y="13"/>
                  </a:cubicBezTo>
                  <a:cubicBezTo>
                    <a:pt x="38" y="0"/>
                    <a:pt x="0" y="75"/>
                    <a:pt x="50" y="113"/>
                  </a:cubicBezTo>
                  <a:cubicBezTo>
                    <a:pt x="288" y="250"/>
                    <a:pt x="525" y="313"/>
                    <a:pt x="700" y="550"/>
                  </a:cubicBezTo>
                  <a:cubicBezTo>
                    <a:pt x="875" y="763"/>
                    <a:pt x="1013" y="1012"/>
                    <a:pt x="1100" y="1287"/>
                  </a:cubicBezTo>
                  <a:cubicBezTo>
                    <a:pt x="1113" y="1325"/>
                    <a:pt x="1175" y="1312"/>
                    <a:pt x="1163" y="12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34"/>
            <p:cNvSpPr/>
            <p:nvPr/>
          </p:nvSpPr>
          <p:spPr>
            <a:xfrm>
              <a:off x="739850" y="2929475"/>
              <a:ext cx="86875" cy="38475"/>
            </a:xfrm>
            <a:custGeom>
              <a:avLst/>
              <a:gdLst/>
              <a:ahLst/>
              <a:cxnLst/>
              <a:rect l="l" t="t" r="r" b="b"/>
              <a:pathLst>
                <a:path w="3475" h="1539" extrusionOk="0">
                  <a:moveTo>
                    <a:pt x="76" y="1513"/>
                  </a:moveTo>
                  <a:cubicBezTo>
                    <a:pt x="1075" y="801"/>
                    <a:pt x="2213" y="326"/>
                    <a:pt x="3412" y="101"/>
                  </a:cubicBezTo>
                  <a:cubicBezTo>
                    <a:pt x="3475" y="88"/>
                    <a:pt x="3450" y="1"/>
                    <a:pt x="3387" y="13"/>
                  </a:cubicBezTo>
                  <a:cubicBezTo>
                    <a:pt x="2175" y="226"/>
                    <a:pt x="1025" y="726"/>
                    <a:pt x="38" y="1451"/>
                  </a:cubicBezTo>
                  <a:cubicBezTo>
                    <a:pt x="1" y="1476"/>
                    <a:pt x="38" y="1538"/>
                    <a:pt x="76" y="15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34"/>
            <p:cNvSpPr/>
            <p:nvPr/>
          </p:nvSpPr>
          <p:spPr>
            <a:xfrm>
              <a:off x="824200" y="2919175"/>
              <a:ext cx="16275" cy="17825"/>
            </a:xfrm>
            <a:custGeom>
              <a:avLst/>
              <a:gdLst/>
              <a:ahLst/>
              <a:cxnLst/>
              <a:rect l="l" t="t" r="r" b="b"/>
              <a:pathLst>
                <a:path w="651" h="713" extrusionOk="0">
                  <a:moveTo>
                    <a:pt x="88" y="525"/>
                  </a:moveTo>
                  <a:cubicBezTo>
                    <a:pt x="288" y="713"/>
                    <a:pt x="651" y="475"/>
                    <a:pt x="451" y="238"/>
                  </a:cubicBezTo>
                  <a:cubicBezTo>
                    <a:pt x="238" y="1"/>
                    <a:pt x="1" y="338"/>
                    <a:pt x="101" y="563"/>
                  </a:cubicBezTo>
                  <a:cubicBezTo>
                    <a:pt x="113" y="600"/>
                    <a:pt x="176" y="575"/>
                    <a:pt x="176" y="538"/>
                  </a:cubicBezTo>
                  <a:cubicBezTo>
                    <a:pt x="163" y="500"/>
                    <a:pt x="163" y="463"/>
                    <a:pt x="176" y="425"/>
                  </a:cubicBezTo>
                  <a:cubicBezTo>
                    <a:pt x="176" y="351"/>
                    <a:pt x="176" y="351"/>
                    <a:pt x="151" y="463"/>
                  </a:cubicBezTo>
                  <a:cubicBezTo>
                    <a:pt x="101" y="425"/>
                    <a:pt x="38" y="488"/>
                    <a:pt x="88" y="5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34"/>
            <p:cNvSpPr/>
            <p:nvPr/>
          </p:nvSpPr>
          <p:spPr>
            <a:xfrm>
              <a:off x="728300" y="2974800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225"/>
                  </a:moveTo>
                  <a:cubicBezTo>
                    <a:pt x="1288" y="87"/>
                    <a:pt x="2287" y="425"/>
                    <a:pt x="3225" y="1200"/>
                  </a:cubicBezTo>
                  <a:cubicBezTo>
                    <a:pt x="3250" y="1225"/>
                    <a:pt x="3287" y="1187"/>
                    <a:pt x="3262" y="1150"/>
                  </a:cubicBezTo>
                  <a:cubicBezTo>
                    <a:pt x="2537" y="212"/>
                    <a:pt x="1163" y="0"/>
                    <a:pt x="63" y="137"/>
                  </a:cubicBezTo>
                  <a:cubicBezTo>
                    <a:pt x="0" y="137"/>
                    <a:pt x="0" y="237"/>
                    <a:pt x="63" y="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34"/>
            <p:cNvSpPr/>
            <p:nvPr/>
          </p:nvSpPr>
          <p:spPr>
            <a:xfrm>
              <a:off x="805150" y="3001975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475"/>
                  </a:moveTo>
                  <a:cubicBezTo>
                    <a:pt x="550" y="513"/>
                    <a:pt x="600" y="50"/>
                    <a:pt x="288" y="25"/>
                  </a:cubicBezTo>
                  <a:cubicBezTo>
                    <a:pt x="1" y="0"/>
                    <a:pt x="26" y="425"/>
                    <a:pt x="313" y="425"/>
                  </a:cubicBezTo>
                  <a:cubicBezTo>
                    <a:pt x="350" y="425"/>
                    <a:pt x="363" y="375"/>
                    <a:pt x="325" y="363"/>
                  </a:cubicBezTo>
                  <a:cubicBezTo>
                    <a:pt x="275" y="300"/>
                    <a:pt x="250" y="325"/>
                    <a:pt x="250" y="413"/>
                  </a:cubicBezTo>
                  <a:cubicBezTo>
                    <a:pt x="213" y="413"/>
                    <a:pt x="213" y="475"/>
                    <a:pt x="250" y="4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34"/>
            <p:cNvSpPr/>
            <p:nvPr/>
          </p:nvSpPr>
          <p:spPr>
            <a:xfrm>
              <a:off x="644875" y="3178475"/>
              <a:ext cx="60325" cy="237475"/>
            </a:xfrm>
            <a:custGeom>
              <a:avLst/>
              <a:gdLst/>
              <a:ahLst/>
              <a:cxnLst/>
              <a:rect l="l" t="t" r="r" b="b"/>
              <a:pathLst>
                <a:path w="2413" h="9499" extrusionOk="0">
                  <a:moveTo>
                    <a:pt x="26" y="51"/>
                  </a:moveTo>
                  <a:cubicBezTo>
                    <a:pt x="1275" y="3362"/>
                    <a:pt x="2413" y="6049"/>
                    <a:pt x="388" y="9373"/>
                  </a:cubicBezTo>
                  <a:cubicBezTo>
                    <a:pt x="338" y="9448"/>
                    <a:pt x="451" y="9498"/>
                    <a:pt x="488" y="9436"/>
                  </a:cubicBezTo>
                  <a:cubicBezTo>
                    <a:pt x="1438" y="8024"/>
                    <a:pt x="1838" y="6749"/>
                    <a:pt x="1675" y="5050"/>
                  </a:cubicBezTo>
                  <a:cubicBezTo>
                    <a:pt x="1488" y="3113"/>
                    <a:pt x="776" y="1813"/>
                    <a:pt x="76" y="38"/>
                  </a:cubicBezTo>
                  <a:cubicBezTo>
                    <a:pt x="63" y="1"/>
                    <a:pt x="1" y="13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34"/>
            <p:cNvSpPr/>
            <p:nvPr/>
          </p:nvSpPr>
          <p:spPr>
            <a:xfrm>
              <a:off x="699875" y="2899175"/>
              <a:ext cx="49375" cy="31900"/>
            </a:xfrm>
            <a:custGeom>
              <a:avLst/>
              <a:gdLst/>
              <a:ahLst/>
              <a:cxnLst/>
              <a:rect l="l" t="t" r="r" b="b"/>
              <a:pathLst>
                <a:path w="1975" h="1276" extrusionOk="0">
                  <a:moveTo>
                    <a:pt x="13" y="63"/>
                  </a:moveTo>
                  <a:cubicBezTo>
                    <a:pt x="100" y="613"/>
                    <a:pt x="450" y="1151"/>
                    <a:pt x="1062" y="1213"/>
                  </a:cubicBezTo>
                  <a:cubicBezTo>
                    <a:pt x="1550" y="1275"/>
                    <a:pt x="1975" y="888"/>
                    <a:pt x="1975" y="401"/>
                  </a:cubicBezTo>
                  <a:cubicBezTo>
                    <a:pt x="1975" y="326"/>
                    <a:pt x="1862" y="326"/>
                    <a:pt x="1862" y="401"/>
                  </a:cubicBezTo>
                  <a:cubicBezTo>
                    <a:pt x="1850" y="976"/>
                    <a:pt x="1275" y="1263"/>
                    <a:pt x="775" y="1026"/>
                  </a:cubicBezTo>
                  <a:cubicBezTo>
                    <a:pt x="363" y="838"/>
                    <a:pt x="163" y="463"/>
                    <a:pt x="75" y="38"/>
                  </a:cubicBezTo>
                  <a:cubicBezTo>
                    <a:pt x="63" y="1"/>
                    <a:pt x="0" y="13"/>
                    <a:pt x="13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34"/>
            <p:cNvSpPr/>
            <p:nvPr/>
          </p:nvSpPr>
          <p:spPr>
            <a:xfrm>
              <a:off x="674550" y="3113825"/>
              <a:ext cx="31600" cy="62800"/>
            </a:xfrm>
            <a:custGeom>
              <a:avLst/>
              <a:gdLst/>
              <a:ahLst/>
              <a:cxnLst/>
              <a:rect l="l" t="t" r="r" b="b"/>
              <a:pathLst>
                <a:path w="1264" h="2512" extrusionOk="0">
                  <a:moveTo>
                    <a:pt x="726" y="2449"/>
                  </a:moveTo>
                  <a:cubicBezTo>
                    <a:pt x="713" y="1825"/>
                    <a:pt x="1263" y="1325"/>
                    <a:pt x="1038" y="687"/>
                  </a:cubicBezTo>
                  <a:cubicBezTo>
                    <a:pt x="888" y="275"/>
                    <a:pt x="488" y="0"/>
                    <a:pt x="51" y="13"/>
                  </a:cubicBezTo>
                  <a:cubicBezTo>
                    <a:pt x="13" y="13"/>
                    <a:pt x="1" y="75"/>
                    <a:pt x="38" y="88"/>
                  </a:cubicBezTo>
                  <a:cubicBezTo>
                    <a:pt x="838" y="200"/>
                    <a:pt x="1138" y="875"/>
                    <a:pt x="838" y="1575"/>
                  </a:cubicBezTo>
                  <a:cubicBezTo>
                    <a:pt x="701" y="1850"/>
                    <a:pt x="638" y="2149"/>
                    <a:pt x="651" y="2449"/>
                  </a:cubicBezTo>
                  <a:cubicBezTo>
                    <a:pt x="651" y="2499"/>
                    <a:pt x="726" y="2512"/>
                    <a:pt x="726" y="244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34"/>
            <p:cNvSpPr/>
            <p:nvPr/>
          </p:nvSpPr>
          <p:spPr>
            <a:xfrm>
              <a:off x="658950" y="3112575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25" y="113"/>
                  </a:moveTo>
                  <a:cubicBezTo>
                    <a:pt x="525" y="0"/>
                    <a:pt x="275" y="163"/>
                    <a:pt x="163" y="437"/>
                  </a:cubicBezTo>
                  <a:cubicBezTo>
                    <a:pt x="75" y="675"/>
                    <a:pt x="0" y="1062"/>
                    <a:pt x="250" y="1212"/>
                  </a:cubicBezTo>
                  <a:cubicBezTo>
                    <a:pt x="275" y="1225"/>
                    <a:pt x="313" y="1200"/>
                    <a:pt x="300" y="1162"/>
                  </a:cubicBezTo>
                  <a:cubicBezTo>
                    <a:pt x="50" y="837"/>
                    <a:pt x="275" y="0"/>
                    <a:pt x="800" y="175"/>
                  </a:cubicBezTo>
                  <a:cubicBezTo>
                    <a:pt x="850" y="200"/>
                    <a:pt x="862" y="125"/>
                    <a:pt x="825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34"/>
            <p:cNvSpPr/>
            <p:nvPr/>
          </p:nvSpPr>
          <p:spPr>
            <a:xfrm>
              <a:off x="762050" y="2872625"/>
              <a:ext cx="56250" cy="81250"/>
            </a:xfrm>
            <a:custGeom>
              <a:avLst/>
              <a:gdLst/>
              <a:ahLst/>
              <a:cxnLst/>
              <a:rect l="l" t="t" r="r" b="b"/>
              <a:pathLst>
                <a:path w="2250" h="3250" extrusionOk="0">
                  <a:moveTo>
                    <a:pt x="87" y="3212"/>
                  </a:moveTo>
                  <a:cubicBezTo>
                    <a:pt x="1037" y="2425"/>
                    <a:pt x="2249" y="1450"/>
                    <a:pt x="1962" y="51"/>
                  </a:cubicBezTo>
                  <a:cubicBezTo>
                    <a:pt x="1949" y="1"/>
                    <a:pt x="1862" y="26"/>
                    <a:pt x="1875" y="76"/>
                  </a:cubicBezTo>
                  <a:cubicBezTo>
                    <a:pt x="2062" y="1463"/>
                    <a:pt x="987" y="2350"/>
                    <a:pt x="37" y="3162"/>
                  </a:cubicBezTo>
                  <a:cubicBezTo>
                    <a:pt x="0" y="3187"/>
                    <a:pt x="62" y="3250"/>
                    <a:pt x="100" y="32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34"/>
            <p:cNvSpPr/>
            <p:nvPr/>
          </p:nvSpPr>
          <p:spPr>
            <a:xfrm>
              <a:off x="710800" y="31019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101" y="1175"/>
                  </a:moveTo>
                  <a:cubicBezTo>
                    <a:pt x="126" y="775"/>
                    <a:pt x="288" y="388"/>
                    <a:pt x="575" y="100"/>
                  </a:cubicBezTo>
                  <a:cubicBezTo>
                    <a:pt x="613" y="63"/>
                    <a:pt x="563" y="0"/>
                    <a:pt x="525" y="25"/>
                  </a:cubicBezTo>
                  <a:cubicBezTo>
                    <a:pt x="350" y="150"/>
                    <a:pt x="225" y="325"/>
                    <a:pt x="163" y="525"/>
                  </a:cubicBezTo>
                  <a:cubicBezTo>
                    <a:pt x="51" y="725"/>
                    <a:pt x="1" y="950"/>
                    <a:pt x="13" y="1175"/>
                  </a:cubicBezTo>
                  <a:cubicBezTo>
                    <a:pt x="13" y="1237"/>
                    <a:pt x="113" y="1237"/>
                    <a:pt x="113" y="11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34"/>
            <p:cNvSpPr/>
            <p:nvPr/>
          </p:nvSpPr>
          <p:spPr>
            <a:xfrm>
              <a:off x="710175" y="31016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550" y="101"/>
                  </a:moveTo>
                  <a:cubicBezTo>
                    <a:pt x="763" y="538"/>
                    <a:pt x="475" y="1050"/>
                    <a:pt x="51" y="1250"/>
                  </a:cubicBezTo>
                  <a:cubicBezTo>
                    <a:pt x="1" y="1275"/>
                    <a:pt x="38" y="1375"/>
                    <a:pt x="101" y="1350"/>
                  </a:cubicBezTo>
                  <a:cubicBezTo>
                    <a:pt x="575" y="1138"/>
                    <a:pt x="875" y="538"/>
                    <a:pt x="638" y="51"/>
                  </a:cubicBezTo>
                  <a:cubicBezTo>
                    <a:pt x="613" y="1"/>
                    <a:pt x="525" y="51"/>
                    <a:pt x="550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34"/>
            <p:cNvSpPr/>
            <p:nvPr/>
          </p:nvSpPr>
          <p:spPr>
            <a:xfrm>
              <a:off x="669550" y="3338125"/>
              <a:ext cx="60025" cy="132175"/>
            </a:xfrm>
            <a:custGeom>
              <a:avLst/>
              <a:gdLst/>
              <a:ahLst/>
              <a:cxnLst/>
              <a:rect l="l" t="t" r="r" b="b"/>
              <a:pathLst>
                <a:path w="2401" h="5287" extrusionOk="0">
                  <a:moveTo>
                    <a:pt x="576" y="51"/>
                  </a:moveTo>
                  <a:cubicBezTo>
                    <a:pt x="263" y="1638"/>
                    <a:pt x="1" y="5074"/>
                    <a:pt x="2350" y="5287"/>
                  </a:cubicBezTo>
                  <a:cubicBezTo>
                    <a:pt x="2400" y="5287"/>
                    <a:pt x="2388" y="5224"/>
                    <a:pt x="2350" y="5212"/>
                  </a:cubicBezTo>
                  <a:cubicBezTo>
                    <a:pt x="63" y="4912"/>
                    <a:pt x="363" y="1600"/>
                    <a:pt x="651" y="63"/>
                  </a:cubicBezTo>
                  <a:cubicBezTo>
                    <a:pt x="663" y="13"/>
                    <a:pt x="588" y="1"/>
                    <a:pt x="57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34"/>
            <p:cNvSpPr/>
            <p:nvPr/>
          </p:nvSpPr>
          <p:spPr>
            <a:xfrm>
              <a:off x="701750" y="3402175"/>
              <a:ext cx="65000" cy="61575"/>
            </a:xfrm>
            <a:custGeom>
              <a:avLst/>
              <a:gdLst/>
              <a:ahLst/>
              <a:cxnLst/>
              <a:rect l="l" t="t" r="r" b="b"/>
              <a:pathLst>
                <a:path w="2600" h="2463" extrusionOk="0">
                  <a:moveTo>
                    <a:pt x="13" y="1500"/>
                  </a:moveTo>
                  <a:cubicBezTo>
                    <a:pt x="350" y="2175"/>
                    <a:pt x="1175" y="2462"/>
                    <a:pt x="1825" y="2012"/>
                  </a:cubicBezTo>
                  <a:cubicBezTo>
                    <a:pt x="2400" y="1600"/>
                    <a:pt x="2599" y="538"/>
                    <a:pt x="2025" y="38"/>
                  </a:cubicBezTo>
                  <a:cubicBezTo>
                    <a:pt x="1975" y="1"/>
                    <a:pt x="1900" y="76"/>
                    <a:pt x="1950" y="113"/>
                  </a:cubicBezTo>
                  <a:cubicBezTo>
                    <a:pt x="2462" y="588"/>
                    <a:pt x="2300" y="1563"/>
                    <a:pt x="1762" y="1938"/>
                  </a:cubicBezTo>
                  <a:cubicBezTo>
                    <a:pt x="1150" y="2350"/>
                    <a:pt x="400" y="2112"/>
                    <a:pt x="75" y="1463"/>
                  </a:cubicBezTo>
                  <a:cubicBezTo>
                    <a:pt x="50" y="1425"/>
                    <a:pt x="0" y="1463"/>
                    <a:pt x="13" y="15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34"/>
            <p:cNvSpPr/>
            <p:nvPr/>
          </p:nvSpPr>
          <p:spPr>
            <a:xfrm>
              <a:off x="709550" y="3392175"/>
              <a:ext cx="46575" cy="35950"/>
            </a:xfrm>
            <a:custGeom>
              <a:avLst/>
              <a:gdLst/>
              <a:ahLst/>
              <a:cxnLst/>
              <a:rect l="l" t="t" r="r" b="b"/>
              <a:pathLst>
                <a:path w="1863" h="1438" extrusionOk="0">
                  <a:moveTo>
                    <a:pt x="1850" y="700"/>
                  </a:moveTo>
                  <a:cubicBezTo>
                    <a:pt x="1663" y="226"/>
                    <a:pt x="1125" y="1"/>
                    <a:pt x="663" y="201"/>
                  </a:cubicBezTo>
                  <a:cubicBezTo>
                    <a:pt x="200" y="401"/>
                    <a:pt x="1" y="938"/>
                    <a:pt x="200" y="1400"/>
                  </a:cubicBezTo>
                  <a:cubicBezTo>
                    <a:pt x="225" y="1438"/>
                    <a:pt x="300" y="1413"/>
                    <a:pt x="288" y="1363"/>
                  </a:cubicBezTo>
                  <a:cubicBezTo>
                    <a:pt x="163" y="938"/>
                    <a:pt x="275" y="488"/>
                    <a:pt x="713" y="301"/>
                  </a:cubicBezTo>
                  <a:cubicBezTo>
                    <a:pt x="1125" y="138"/>
                    <a:pt x="1600" y="326"/>
                    <a:pt x="1788" y="738"/>
                  </a:cubicBezTo>
                  <a:cubicBezTo>
                    <a:pt x="1800" y="775"/>
                    <a:pt x="1863" y="738"/>
                    <a:pt x="1838" y="7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34"/>
            <p:cNvSpPr/>
            <p:nvPr/>
          </p:nvSpPr>
          <p:spPr>
            <a:xfrm>
              <a:off x="713300" y="3422475"/>
              <a:ext cx="30950" cy="17225"/>
            </a:xfrm>
            <a:custGeom>
              <a:avLst/>
              <a:gdLst/>
              <a:ahLst/>
              <a:cxnLst/>
              <a:rect l="l" t="t" r="r" b="b"/>
              <a:pathLst>
                <a:path w="1238" h="689" extrusionOk="0">
                  <a:moveTo>
                    <a:pt x="26" y="51"/>
                  </a:moveTo>
                  <a:cubicBezTo>
                    <a:pt x="1" y="388"/>
                    <a:pt x="375" y="638"/>
                    <a:pt x="688" y="626"/>
                  </a:cubicBezTo>
                  <a:cubicBezTo>
                    <a:pt x="1000" y="626"/>
                    <a:pt x="1238" y="351"/>
                    <a:pt x="1113" y="63"/>
                  </a:cubicBezTo>
                  <a:cubicBezTo>
                    <a:pt x="1100" y="13"/>
                    <a:pt x="1013" y="26"/>
                    <a:pt x="1025" y="88"/>
                  </a:cubicBezTo>
                  <a:cubicBezTo>
                    <a:pt x="1213" y="688"/>
                    <a:pt x="75" y="638"/>
                    <a:pt x="100" y="51"/>
                  </a:cubicBezTo>
                  <a:cubicBezTo>
                    <a:pt x="100" y="1"/>
                    <a:pt x="38" y="1"/>
                    <a:pt x="26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34"/>
            <p:cNvSpPr/>
            <p:nvPr/>
          </p:nvSpPr>
          <p:spPr>
            <a:xfrm>
              <a:off x="702675" y="3138500"/>
              <a:ext cx="71875" cy="55325"/>
            </a:xfrm>
            <a:custGeom>
              <a:avLst/>
              <a:gdLst/>
              <a:ahLst/>
              <a:cxnLst/>
              <a:rect l="l" t="t" r="r" b="b"/>
              <a:pathLst>
                <a:path w="2875" h="2213" extrusionOk="0">
                  <a:moveTo>
                    <a:pt x="88" y="463"/>
                  </a:moveTo>
                  <a:cubicBezTo>
                    <a:pt x="1400" y="113"/>
                    <a:pt x="2487" y="925"/>
                    <a:pt x="2812" y="2187"/>
                  </a:cubicBezTo>
                  <a:cubicBezTo>
                    <a:pt x="2812" y="2212"/>
                    <a:pt x="2875" y="2212"/>
                    <a:pt x="2862" y="2175"/>
                  </a:cubicBezTo>
                  <a:cubicBezTo>
                    <a:pt x="2762" y="788"/>
                    <a:pt x="1325" y="0"/>
                    <a:pt x="51" y="388"/>
                  </a:cubicBezTo>
                  <a:cubicBezTo>
                    <a:pt x="1" y="400"/>
                    <a:pt x="26" y="475"/>
                    <a:pt x="76" y="4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34"/>
            <p:cNvSpPr/>
            <p:nvPr/>
          </p:nvSpPr>
          <p:spPr>
            <a:xfrm>
              <a:off x="695500" y="2739850"/>
              <a:ext cx="104675" cy="111550"/>
            </a:xfrm>
            <a:custGeom>
              <a:avLst/>
              <a:gdLst/>
              <a:ahLst/>
              <a:cxnLst/>
              <a:rect l="l" t="t" r="r" b="b"/>
              <a:pathLst>
                <a:path w="4187" h="4462" extrusionOk="0">
                  <a:moveTo>
                    <a:pt x="188" y="1800"/>
                  </a:moveTo>
                  <a:cubicBezTo>
                    <a:pt x="0" y="3250"/>
                    <a:pt x="1450" y="4424"/>
                    <a:pt x="2799" y="3712"/>
                  </a:cubicBezTo>
                  <a:cubicBezTo>
                    <a:pt x="4187" y="2975"/>
                    <a:pt x="3962" y="1038"/>
                    <a:pt x="3024" y="25"/>
                  </a:cubicBezTo>
                  <a:cubicBezTo>
                    <a:pt x="2999" y="0"/>
                    <a:pt x="2949" y="38"/>
                    <a:pt x="2974" y="75"/>
                  </a:cubicBezTo>
                  <a:cubicBezTo>
                    <a:pt x="3624" y="975"/>
                    <a:pt x="4074" y="2450"/>
                    <a:pt x="3124" y="3325"/>
                  </a:cubicBezTo>
                  <a:cubicBezTo>
                    <a:pt x="1912" y="4462"/>
                    <a:pt x="100" y="3375"/>
                    <a:pt x="288" y="1800"/>
                  </a:cubicBezTo>
                  <a:cubicBezTo>
                    <a:pt x="300" y="1738"/>
                    <a:pt x="188" y="1738"/>
                    <a:pt x="175" y="18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34"/>
            <p:cNvSpPr/>
            <p:nvPr/>
          </p:nvSpPr>
          <p:spPr>
            <a:xfrm>
              <a:off x="628325" y="2481475"/>
              <a:ext cx="146850" cy="263400"/>
            </a:xfrm>
            <a:custGeom>
              <a:avLst/>
              <a:gdLst/>
              <a:ahLst/>
              <a:cxnLst/>
              <a:rect l="l" t="t" r="r" b="b"/>
              <a:pathLst>
                <a:path w="5874" h="10536" extrusionOk="0">
                  <a:moveTo>
                    <a:pt x="5836" y="10448"/>
                  </a:moveTo>
                  <a:cubicBezTo>
                    <a:pt x="4162" y="9236"/>
                    <a:pt x="2050" y="8124"/>
                    <a:pt x="1125" y="6224"/>
                  </a:cubicBezTo>
                  <a:cubicBezTo>
                    <a:pt x="275" y="4462"/>
                    <a:pt x="100" y="1688"/>
                    <a:pt x="1300" y="63"/>
                  </a:cubicBezTo>
                  <a:cubicBezTo>
                    <a:pt x="1325" y="38"/>
                    <a:pt x="1275" y="1"/>
                    <a:pt x="1250" y="26"/>
                  </a:cubicBezTo>
                  <a:cubicBezTo>
                    <a:pt x="0" y="1463"/>
                    <a:pt x="138" y="3950"/>
                    <a:pt x="725" y="5674"/>
                  </a:cubicBezTo>
                  <a:cubicBezTo>
                    <a:pt x="1513" y="7986"/>
                    <a:pt x="3912" y="9186"/>
                    <a:pt x="5799" y="10510"/>
                  </a:cubicBezTo>
                  <a:cubicBezTo>
                    <a:pt x="5836" y="10535"/>
                    <a:pt x="5874" y="10473"/>
                    <a:pt x="5836" y="104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34"/>
            <p:cNvSpPr/>
            <p:nvPr/>
          </p:nvSpPr>
          <p:spPr>
            <a:xfrm>
              <a:off x="667675" y="2448375"/>
              <a:ext cx="84700" cy="100925"/>
            </a:xfrm>
            <a:custGeom>
              <a:avLst/>
              <a:gdLst/>
              <a:ahLst/>
              <a:cxnLst/>
              <a:rect l="l" t="t" r="r" b="b"/>
              <a:pathLst>
                <a:path w="3388" h="4037" extrusionOk="0">
                  <a:moveTo>
                    <a:pt x="88" y="1150"/>
                  </a:moveTo>
                  <a:cubicBezTo>
                    <a:pt x="1026" y="625"/>
                    <a:pt x="2413" y="500"/>
                    <a:pt x="2950" y="1662"/>
                  </a:cubicBezTo>
                  <a:cubicBezTo>
                    <a:pt x="3075" y="1937"/>
                    <a:pt x="3113" y="2249"/>
                    <a:pt x="3075" y="2549"/>
                  </a:cubicBezTo>
                  <a:cubicBezTo>
                    <a:pt x="3063" y="2624"/>
                    <a:pt x="3075" y="2712"/>
                    <a:pt x="3075" y="2774"/>
                  </a:cubicBezTo>
                  <a:cubicBezTo>
                    <a:pt x="2938" y="3549"/>
                    <a:pt x="2738" y="3524"/>
                    <a:pt x="2213" y="3587"/>
                  </a:cubicBezTo>
                  <a:cubicBezTo>
                    <a:pt x="1313" y="3699"/>
                    <a:pt x="976" y="3087"/>
                    <a:pt x="1113" y="2312"/>
                  </a:cubicBezTo>
                  <a:cubicBezTo>
                    <a:pt x="1226" y="1737"/>
                    <a:pt x="1526" y="1425"/>
                    <a:pt x="1938" y="1037"/>
                  </a:cubicBezTo>
                  <a:cubicBezTo>
                    <a:pt x="2250" y="737"/>
                    <a:pt x="2575" y="487"/>
                    <a:pt x="2588" y="25"/>
                  </a:cubicBezTo>
                  <a:cubicBezTo>
                    <a:pt x="2588" y="0"/>
                    <a:pt x="2550" y="0"/>
                    <a:pt x="2538" y="25"/>
                  </a:cubicBezTo>
                  <a:cubicBezTo>
                    <a:pt x="2438" y="750"/>
                    <a:pt x="1538" y="1137"/>
                    <a:pt x="1163" y="1725"/>
                  </a:cubicBezTo>
                  <a:cubicBezTo>
                    <a:pt x="863" y="2149"/>
                    <a:pt x="813" y="2712"/>
                    <a:pt x="1026" y="3187"/>
                  </a:cubicBezTo>
                  <a:cubicBezTo>
                    <a:pt x="1363" y="3912"/>
                    <a:pt x="2500" y="4036"/>
                    <a:pt x="2988" y="3387"/>
                  </a:cubicBezTo>
                  <a:cubicBezTo>
                    <a:pt x="3388" y="2874"/>
                    <a:pt x="3263" y="1800"/>
                    <a:pt x="2900" y="1312"/>
                  </a:cubicBezTo>
                  <a:cubicBezTo>
                    <a:pt x="2200" y="387"/>
                    <a:pt x="938" y="575"/>
                    <a:pt x="51" y="1087"/>
                  </a:cubicBezTo>
                  <a:cubicBezTo>
                    <a:pt x="1" y="1112"/>
                    <a:pt x="51" y="1187"/>
                    <a:pt x="88" y="1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34"/>
            <p:cNvSpPr/>
            <p:nvPr/>
          </p:nvSpPr>
          <p:spPr>
            <a:xfrm>
              <a:off x="722350" y="2386200"/>
              <a:ext cx="13775" cy="55325"/>
            </a:xfrm>
            <a:custGeom>
              <a:avLst/>
              <a:gdLst/>
              <a:ahLst/>
              <a:cxnLst/>
              <a:rect l="l" t="t" r="r" b="b"/>
              <a:pathLst>
                <a:path w="551" h="2213" extrusionOk="0">
                  <a:moveTo>
                    <a:pt x="476" y="2162"/>
                  </a:moveTo>
                  <a:cubicBezTo>
                    <a:pt x="551" y="1475"/>
                    <a:pt x="488" y="625"/>
                    <a:pt x="76" y="25"/>
                  </a:cubicBezTo>
                  <a:cubicBezTo>
                    <a:pt x="51" y="0"/>
                    <a:pt x="1" y="13"/>
                    <a:pt x="13" y="50"/>
                  </a:cubicBezTo>
                  <a:cubicBezTo>
                    <a:pt x="251" y="775"/>
                    <a:pt x="476" y="1387"/>
                    <a:pt x="401" y="2162"/>
                  </a:cubicBezTo>
                  <a:cubicBezTo>
                    <a:pt x="401" y="2212"/>
                    <a:pt x="476" y="2212"/>
                    <a:pt x="476" y="216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34"/>
            <p:cNvSpPr/>
            <p:nvPr/>
          </p:nvSpPr>
          <p:spPr>
            <a:xfrm>
              <a:off x="691750" y="2632075"/>
              <a:ext cx="96875" cy="81550"/>
            </a:xfrm>
            <a:custGeom>
              <a:avLst/>
              <a:gdLst/>
              <a:ahLst/>
              <a:cxnLst/>
              <a:rect l="l" t="t" r="r" b="b"/>
              <a:pathLst>
                <a:path w="3875" h="3262" extrusionOk="0">
                  <a:moveTo>
                    <a:pt x="38" y="2237"/>
                  </a:moveTo>
                  <a:cubicBezTo>
                    <a:pt x="688" y="2787"/>
                    <a:pt x="1500" y="3262"/>
                    <a:pt x="2375" y="3074"/>
                  </a:cubicBezTo>
                  <a:cubicBezTo>
                    <a:pt x="3212" y="2887"/>
                    <a:pt x="3812" y="2087"/>
                    <a:pt x="3849" y="1250"/>
                  </a:cubicBezTo>
                  <a:cubicBezTo>
                    <a:pt x="3874" y="675"/>
                    <a:pt x="3487" y="0"/>
                    <a:pt x="2824" y="75"/>
                  </a:cubicBezTo>
                  <a:cubicBezTo>
                    <a:pt x="2475" y="113"/>
                    <a:pt x="2062" y="463"/>
                    <a:pt x="2437" y="750"/>
                  </a:cubicBezTo>
                  <a:cubicBezTo>
                    <a:pt x="2475" y="775"/>
                    <a:pt x="2512" y="712"/>
                    <a:pt x="2475" y="675"/>
                  </a:cubicBezTo>
                  <a:cubicBezTo>
                    <a:pt x="3299" y="250"/>
                    <a:pt x="3724" y="400"/>
                    <a:pt x="3749" y="1137"/>
                  </a:cubicBezTo>
                  <a:cubicBezTo>
                    <a:pt x="3737" y="1450"/>
                    <a:pt x="3662" y="1762"/>
                    <a:pt x="3499" y="2037"/>
                  </a:cubicBezTo>
                  <a:cubicBezTo>
                    <a:pt x="3299" y="2474"/>
                    <a:pt x="2912" y="2799"/>
                    <a:pt x="2450" y="2937"/>
                  </a:cubicBezTo>
                  <a:cubicBezTo>
                    <a:pt x="1562" y="3174"/>
                    <a:pt x="750" y="2712"/>
                    <a:pt x="75" y="2187"/>
                  </a:cubicBezTo>
                  <a:cubicBezTo>
                    <a:pt x="50" y="2162"/>
                    <a:pt x="0" y="2212"/>
                    <a:pt x="38" y="223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34"/>
            <p:cNvSpPr/>
            <p:nvPr/>
          </p:nvSpPr>
          <p:spPr>
            <a:xfrm>
              <a:off x="720475" y="2704850"/>
              <a:ext cx="110625" cy="22850"/>
            </a:xfrm>
            <a:custGeom>
              <a:avLst/>
              <a:gdLst/>
              <a:ahLst/>
              <a:cxnLst/>
              <a:rect l="l" t="t" r="r" b="b"/>
              <a:pathLst>
                <a:path w="4425" h="914" extrusionOk="0">
                  <a:moveTo>
                    <a:pt x="38" y="88"/>
                  </a:moveTo>
                  <a:cubicBezTo>
                    <a:pt x="551" y="538"/>
                    <a:pt x="1238" y="663"/>
                    <a:pt x="1913" y="738"/>
                  </a:cubicBezTo>
                  <a:cubicBezTo>
                    <a:pt x="2725" y="826"/>
                    <a:pt x="3712" y="913"/>
                    <a:pt x="4400" y="388"/>
                  </a:cubicBezTo>
                  <a:cubicBezTo>
                    <a:pt x="4425" y="363"/>
                    <a:pt x="4400" y="313"/>
                    <a:pt x="4362" y="326"/>
                  </a:cubicBezTo>
                  <a:cubicBezTo>
                    <a:pt x="3238" y="913"/>
                    <a:pt x="1101" y="876"/>
                    <a:pt x="101" y="26"/>
                  </a:cubicBezTo>
                  <a:cubicBezTo>
                    <a:pt x="63" y="1"/>
                    <a:pt x="1" y="51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34"/>
            <p:cNvSpPr/>
            <p:nvPr/>
          </p:nvSpPr>
          <p:spPr>
            <a:xfrm>
              <a:off x="830150" y="2705175"/>
              <a:ext cx="12200" cy="11900"/>
            </a:xfrm>
            <a:custGeom>
              <a:avLst/>
              <a:gdLst/>
              <a:ahLst/>
              <a:cxnLst/>
              <a:rect l="l" t="t" r="r" b="b"/>
              <a:pathLst>
                <a:path w="488" h="476" extrusionOk="0">
                  <a:moveTo>
                    <a:pt x="50" y="350"/>
                  </a:moveTo>
                  <a:cubicBezTo>
                    <a:pt x="0" y="263"/>
                    <a:pt x="25" y="150"/>
                    <a:pt x="88" y="88"/>
                  </a:cubicBezTo>
                  <a:cubicBezTo>
                    <a:pt x="163" y="25"/>
                    <a:pt x="250" y="0"/>
                    <a:pt x="338" y="13"/>
                  </a:cubicBezTo>
                  <a:cubicBezTo>
                    <a:pt x="375" y="13"/>
                    <a:pt x="400" y="25"/>
                    <a:pt x="425" y="50"/>
                  </a:cubicBezTo>
                  <a:cubicBezTo>
                    <a:pt x="450" y="88"/>
                    <a:pt x="463" y="125"/>
                    <a:pt x="463" y="163"/>
                  </a:cubicBezTo>
                  <a:cubicBezTo>
                    <a:pt x="488" y="288"/>
                    <a:pt x="425" y="413"/>
                    <a:pt x="300" y="463"/>
                  </a:cubicBezTo>
                  <a:cubicBezTo>
                    <a:pt x="175" y="475"/>
                    <a:pt x="50" y="375"/>
                    <a:pt x="50" y="238"/>
                  </a:cubicBezTo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34"/>
            <p:cNvSpPr/>
            <p:nvPr/>
          </p:nvSpPr>
          <p:spPr>
            <a:xfrm>
              <a:off x="827325" y="2698925"/>
              <a:ext cx="17225" cy="22200"/>
            </a:xfrm>
            <a:custGeom>
              <a:avLst/>
              <a:gdLst/>
              <a:ahLst/>
              <a:cxnLst/>
              <a:rect l="l" t="t" r="r" b="b"/>
              <a:pathLst>
                <a:path w="689" h="888" extrusionOk="0">
                  <a:moveTo>
                    <a:pt x="213" y="588"/>
                  </a:moveTo>
                  <a:cubicBezTo>
                    <a:pt x="251" y="300"/>
                    <a:pt x="313" y="250"/>
                    <a:pt x="426" y="425"/>
                  </a:cubicBezTo>
                  <a:cubicBezTo>
                    <a:pt x="601" y="575"/>
                    <a:pt x="526" y="588"/>
                    <a:pt x="201" y="475"/>
                  </a:cubicBezTo>
                  <a:cubicBezTo>
                    <a:pt x="201" y="438"/>
                    <a:pt x="126" y="450"/>
                    <a:pt x="126" y="488"/>
                  </a:cubicBezTo>
                  <a:cubicBezTo>
                    <a:pt x="126" y="888"/>
                    <a:pt x="688" y="800"/>
                    <a:pt x="626" y="400"/>
                  </a:cubicBezTo>
                  <a:cubicBezTo>
                    <a:pt x="576" y="0"/>
                    <a:pt x="1" y="238"/>
                    <a:pt x="101" y="613"/>
                  </a:cubicBezTo>
                  <a:cubicBezTo>
                    <a:pt x="113" y="700"/>
                    <a:pt x="238" y="663"/>
                    <a:pt x="213" y="5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34"/>
            <p:cNvSpPr/>
            <p:nvPr/>
          </p:nvSpPr>
          <p:spPr>
            <a:xfrm>
              <a:off x="662375" y="2476475"/>
              <a:ext cx="3150" cy="3150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63" y="88"/>
                  </a:moveTo>
                  <a:lnTo>
                    <a:pt x="88" y="88"/>
                  </a:lnTo>
                  <a:cubicBezTo>
                    <a:pt x="126" y="88"/>
                    <a:pt x="126" y="38"/>
                    <a:pt x="88" y="26"/>
                  </a:cubicBezTo>
                  <a:lnTo>
                    <a:pt x="63" y="26"/>
                  </a:lnTo>
                  <a:cubicBezTo>
                    <a:pt x="1" y="1"/>
                    <a:pt x="1" y="126"/>
                    <a:pt x="63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34"/>
            <p:cNvSpPr/>
            <p:nvPr/>
          </p:nvSpPr>
          <p:spPr>
            <a:xfrm>
              <a:off x="705800" y="2346825"/>
              <a:ext cx="17525" cy="42200"/>
            </a:xfrm>
            <a:custGeom>
              <a:avLst/>
              <a:gdLst/>
              <a:ahLst/>
              <a:cxnLst/>
              <a:rect l="l" t="t" r="r" b="b"/>
              <a:pathLst>
                <a:path w="701" h="1688" extrusionOk="0">
                  <a:moveTo>
                    <a:pt x="638" y="1550"/>
                  </a:moveTo>
                  <a:cubicBezTo>
                    <a:pt x="388" y="1463"/>
                    <a:pt x="276" y="1025"/>
                    <a:pt x="226" y="800"/>
                  </a:cubicBezTo>
                  <a:cubicBezTo>
                    <a:pt x="188" y="563"/>
                    <a:pt x="201" y="313"/>
                    <a:pt x="238" y="63"/>
                  </a:cubicBezTo>
                  <a:cubicBezTo>
                    <a:pt x="238" y="13"/>
                    <a:pt x="163" y="1"/>
                    <a:pt x="138" y="51"/>
                  </a:cubicBezTo>
                  <a:cubicBezTo>
                    <a:pt x="1" y="513"/>
                    <a:pt x="76" y="1463"/>
                    <a:pt x="613" y="1663"/>
                  </a:cubicBezTo>
                  <a:cubicBezTo>
                    <a:pt x="675" y="1688"/>
                    <a:pt x="700" y="1575"/>
                    <a:pt x="638" y="15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34"/>
            <p:cNvSpPr/>
            <p:nvPr/>
          </p:nvSpPr>
          <p:spPr>
            <a:xfrm>
              <a:off x="708300" y="2346525"/>
              <a:ext cx="19700" cy="42200"/>
            </a:xfrm>
            <a:custGeom>
              <a:avLst/>
              <a:gdLst/>
              <a:ahLst/>
              <a:cxnLst/>
              <a:rect l="l" t="t" r="r" b="b"/>
              <a:pathLst>
                <a:path w="788" h="1688" extrusionOk="0">
                  <a:moveTo>
                    <a:pt x="38" y="113"/>
                  </a:moveTo>
                  <a:cubicBezTo>
                    <a:pt x="413" y="513"/>
                    <a:pt x="600" y="1062"/>
                    <a:pt x="550" y="1600"/>
                  </a:cubicBezTo>
                  <a:cubicBezTo>
                    <a:pt x="550" y="1662"/>
                    <a:pt x="625" y="1687"/>
                    <a:pt x="638" y="1625"/>
                  </a:cubicBezTo>
                  <a:cubicBezTo>
                    <a:pt x="788" y="1125"/>
                    <a:pt x="475" y="400"/>
                    <a:pt x="113" y="50"/>
                  </a:cubicBezTo>
                  <a:cubicBezTo>
                    <a:pt x="63" y="0"/>
                    <a:pt x="1" y="63"/>
                    <a:pt x="38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34"/>
            <p:cNvSpPr/>
            <p:nvPr/>
          </p:nvSpPr>
          <p:spPr>
            <a:xfrm>
              <a:off x="732050" y="2415875"/>
              <a:ext cx="30000" cy="33150"/>
            </a:xfrm>
            <a:custGeom>
              <a:avLst/>
              <a:gdLst/>
              <a:ahLst/>
              <a:cxnLst/>
              <a:rect l="l" t="t" r="r" b="b"/>
              <a:pathLst>
                <a:path w="1200" h="1326" extrusionOk="0">
                  <a:moveTo>
                    <a:pt x="100" y="1275"/>
                  </a:moveTo>
                  <a:cubicBezTo>
                    <a:pt x="88" y="963"/>
                    <a:pt x="250" y="713"/>
                    <a:pt x="450" y="463"/>
                  </a:cubicBezTo>
                  <a:cubicBezTo>
                    <a:pt x="613" y="238"/>
                    <a:pt x="875" y="100"/>
                    <a:pt x="1163" y="75"/>
                  </a:cubicBezTo>
                  <a:cubicBezTo>
                    <a:pt x="1200" y="75"/>
                    <a:pt x="1200" y="0"/>
                    <a:pt x="1150" y="0"/>
                  </a:cubicBezTo>
                  <a:cubicBezTo>
                    <a:pt x="850" y="13"/>
                    <a:pt x="563" y="163"/>
                    <a:pt x="388" y="413"/>
                  </a:cubicBezTo>
                  <a:cubicBezTo>
                    <a:pt x="188" y="663"/>
                    <a:pt x="0" y="938"/>
                    <a:pt x="25" y="1275"/>
                  </a:cubicBezTo>
                  <a:cubicBezTo>
                    <a:pt x="25" y="1325"/>
                    <a:pt x="100" y="1325"/>
                    <a:pt x="100" y="127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34"/>
            <p:cNvSpPr/>
            <p:nvPr/>
          </p:nvSpPr>
          <p:spPr>
            <a:xfrm>
              <a:off x="732675" y="2415550"/>
              <a:ext cx="29075" cy="33475"/>
            </a:xfrm>
            <a:custGeom>
              <a:avLst/>
              <a:gdLst/>
              <a:ahLst/>
              <a:cxnLst/>
              <a:rect l="l" t="t" r="r" b="b"/>
              <a:pathLst>
                <a:path w="1163" h="1339" extrusionOk="0">
                  <a:moveTo>
                    <a:pt x="1100" y="51"/>
                  </a:moveTo>
                  <a:cubicBezTo>
                    <a:pt x="1013" y="313"/>
                    <a:pt x="875" y="563"/>
                    <a:pt x="700" y="788"/>
                  </a:cubicBezTo>
                  <a:cubicBezTo>
                    <a:pt x="525" y="1013"/>
                    <a:pt x="288" y="1076"/>
                    <a:pt x="50" y="1213"/>
                  </a:cubicBezTo>
                  <a:cubicBezTo>
                    <a:pt x="0" y="1251"/>
                    <a:pt x="38" y="1338"/>
                    <a:pt x="100" y="1313"/>
                  </a:cubicBezTo>
                  <a:cubicBezTo>
                    <a:pt x="675" y="1201"/>
                    <a:pt x="1088" y="626"/>
                    <a:pt x="1163" y="63"/>
                  </a:cubicBezTo>
                  <a:cubicBezTo>
                    <a:pt x="1163" y="26"/>
                    <a:pt x="1113" y="1"/>
                    <a:pt x="1100" y="5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34"/>
            <p:cNvSpPr/>
            <p:nvPr/>
          </p:nvSpPr>
          <p:spPr>
            <a:xfrm>
              <a:off x="739850" y="2718600"/>
              <a:ext cx="86875" cy="38450"/>
            </a:xfrm>
            <a:custGeom>
              <a:avLst/>
              <a:gdLst/>
              <a:ahLst/>
              <a:cxnLst/>
              <a:rect l="l" t="t" r="r" b="b"/>
              <a:pathLst>
                <a:path w="3475" h="1538" extrusionOk="0">
                  <a:moveTo>
                    <a:pt x="38" y="88"/>
                  </a:moveTo>
                  <a:cubicBezTo>
                    <a:pt x="1025" y="813"/>
                    <a:pt x="2175" y="1313"/>
                    <a:pt x="3387" y="1525"/>
                  </a:cubicBezTo>
                  <a:cubicBezTo>
                    <a:pt x="3450" y="1538"/>
                    <a:pt x="3475" y="1450"/>
                    <a:pt x="3412" y="1438"/>
                  </a:cubicBezTo>
                  <a:cubicBezTo>
                    <a:pt x="2213" y="1213"/>
                    <a:pt x="1075" y="738"/>
                    <a:pt x="76" y="26"/>
                  </a:cubicBezTo>
                  <a:cubicBezTo>
                    <a:pt x="38" y="1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34"/>
            <p:cNvSpPr/>
            <p:nvPr/>
          </p:nvSpPr>
          <p:spPr>
            <a:xfrm>
              <a:off x="824200" y="2749525"/>
              <a:ext cx="16600" cy="17850"/>
            </a:xfrm>
            <a:custGeom>
              <a:avLst/>
              <a:gdLst/>
              <a:ahLst/>
              <a:cxnLst/>
              <a:rect l="l" t="t" r="r" b="b"/>
              <a:pathLst>
                <a:path w="664" h="714" extrusionOk="0">
                  <a:moveTo>
                    <a:pt x="151" y="251"/>
                  </a:moveTo>
                  <a:cubicBezTo>
                    <a:pt x="176" y="351"/>
                    <a:pt x="188" y="363"/>
                    <a:pt x="176" y="288"/>
                  </a:cubicBezTo>
                  <a:cubicBezTo>
                    <a:pt x="163" y="251"/>
                    <a:pt x="163" y="213"/>
                    <a:pt x="176" y="176"/>
                  </a:cubicBezTo>
                  <a:cubicBezTo>
                    <a:pt x="176" y="138"/>
                    <a:pt x="113" y="113"/>
                    <a:pt x="101" y="151"/>
                  </a:cubicBezTo>
                  <a:cubicBezTo>
                    <a:pt x="1" y="376"/>
                    <a:pt x="238" y="713"/>
                    <a:pt x="451" y="463"/>
                  </a:cubicBezTo>
                  <a:cubicBezTo>
                    <a:pt x="663" y="213"/>
                    <a:pt x="288" y="1"/>
                    <a:pt x="88" y="176"/>
                  </a:cubicBezTo>
                  <a:cubicBezTo>
                    <a:pt x="38" y="213"/>
                    <a:pt x="101" y="276"/>
                    <a:pt x="151" y="2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34"/>
            <p:cNvSpPr/>
            <p:nvPr/>
          </p:nvSpPr>
          <p:spPr>
            <a:xfrm>
              <a:off x="728300" y="2681125"/>
              <a:ext cx="82175" cy="30625"/>
            </a:xfrm>
            <a:custGeom>
              <a:avLst/>
              <a:gdLst/>
              <a:ahLst/>
              <a:cxnLst/>
              <a:rect l="l" t="t" r="r" b="b"/>
              <a:pathLst>
                <a:path w="3287" h="1225" extrusionOk="0">
                  <a:moveTo>
                    <a:pt x="63" y="1087"/>
                  </a:moveTo>
                  <a:cubicBezTo>
                    <a:pt x="1163" y="1225"/>
                    <a:pt x="2537" y="1000"/>
                    <a:pt x="3262" y="75"/>
                  </a:cubicBezTo>
                  <a:cubicBezTo>
                    <a:pt x="3287" y="38"/>
                    <a:pt x="3250" y="0"/>
                    <a:pt x="3225" y="25"/>
                  </a:cubicBezTo>
                  <a:cubicBezTo>
                    <a:pt x="2287" y="812"/>
                    <a:pt x="1288" y="1137"/>
                    <a:pt x="63" y="1000"/>
                  </a:cubicBezTo>
                  <a:cubicBezTo>
                    <a:pt x="0" y="987"/>
                    <a:pt x="0" y="1087"/>
                    <a:pt x="63" y="10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34"/>
            <p:cNvSpPr/>
            <p:nvPr/>
          </p:nvSpPr>
          <p:spPr>
            <a:xfrm>
              <a:off x="805150" y="2671750"/>
              <a:ext cx="15025" cy="12825"/>
            </a:xfrm>
            <a:custGeom>
              <a:avLst/>
              <a:gdLst/>
              <a:ahLst/>
              <a:cxnLst/>
              <a:rect l="l" t="t" r="r" b="b"/>
              <a:pathLst>
                <a:path w="601" h="513" extrusionOk="0">
                  <a:moveTo>
                    <a:pt x="250" y="100"/>
                  </a:moveTo>
                  <a:cubicBezTo>
                    <a:pt x="250" y="188"/>
                    <a:pt x="275" y="213"/>
                    <a:pt x="325" y="150"/>
                  </a:cubicBezTo>
                  <a:cubicBezTo>
                    <a:pt x="363" y="138"/>
                    <a:pt x="350" y="88"/>
                    <a:pt x="313" y="88"/>
                  </a:cubicBezTo>
                  <a:cubicBezTo>
                    <a:pt x="26" y="88"/>
                    <a:pt x="1" y="513"/>
                    <a:pt x="288" y="488"/>
                  </a:cubicBezTo>
                  <a:cubicBezTo>
                    <a:pt x="600" y="450"/>
                    <a:pt x="550" y="0"/>
                    <a:pt x="250" y="25"/>
                  </a:cubicBezTo>
                  <a:cubicBezTo>
                    <a:pt x="213" y="25"/>
                    <a:pt x="213" y="100"/>
                    <a:pt x="250" y="10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34"/>
            <p:cNvSpPr/>
            <p:nvPr/>
          </p:nvSpPr>
          <p:spPr>
            <a:xfrm>
              <a:off x="644875" y="2270600"/>
              <a:ext cx="60325" cy="237450"/>
            </a:xfrm>
            <a:custGeom>
              <a:avLst/>
              <a:gdLst/>
              <a:ahLst/>
              <a:cxnLst/>
              <a:rect l="l" t="t" r="r" b="b"/>
              <a:pathLst>
                <a:path w="2413" h="9498" extrusionOk="0">
                  <a:moveTo>
                    <a:pt x="76" y="9473"/>
                  </a:moveTo>
                  <a:cubicBezTo>
                    <a:pt x="776" y="7698"/>
                    <a:pt x="1488" y="6374"/>
                    <a:pt x="1675" y="4462"/>
                  </a:cubicBezTo>
                  <a:cubicBezTo>
                    <a:pt x="1838" y="2737"/>
                    <a:pt x="1438" y="1488"/>
                    <a:pt x="488" y="63"/>
                  </a:cubicBezTo>
                  <a:cubicBezTo>
                    <a:pt x="451" y="0"/>
                    <a:pt x="338" y="63"/>
                    <a:pt x="388" y="125"/>
                  </a:cubicBezTo>
                  <a:cubicBezTo>
                    <a:pt x="2413" y="3450"/>
                    <a:pt x="1275" y="6124"/>
                    <a:pt x="26" y="9448"/>
                  </a:cubicBezTo>
                  <a:cubicBezTo>
                    <a:pt x="1" y="9485"/>
                    <a:pt x="63" y="9498"/>
                    <a:pt x="76" y="947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34"/>
            <p:cNvSpPr/>
            <p:nvPr/>
          </p:nvSpPr>
          <p:spPr>
            <a:xfrm>
              <a:off x="699875" y="2755475"/>
              <a:ext cx="49375" cy="31875"/>
            </a:xfrm>
            <a:custGeom>
              <a:avLst/>
              <a:gdLst/>
              <a:ahLst/>
              <a:cxnLst/>
              <a:rect l="l" t="t" r="r" b="b"/>
              <a:pathLst>
                <a:path w="1975" h="1275" extrusionOk="0">
                  <a:moveTo>
                    <a:pt x="75" y="1238"/>
                  </a:moveTo>
                  <a:cubicBezTo>
                    <a:pt x="163" y="813"/>
                    <a:pt x="363" y="425"/>
                    <a:pt x="775" y="238"/>
                  </a:cubicBezTo>
                  <a:cubicBezTo>
                    <a:pt x="1262" y="25"/>
                    <a:pt x="1850" y="288"/>
                    <a:pt x="1862" y="863"/>
                  </a:cubicBezTo>
                  <a:cubicBezTo>
                    <a:pt x="1862" y="938"/>
                    <a:pt x="1975" y="938"/>
                    <a:pt x="1975" y="863"/>
                  </a:cubicBezTo>
                  <a:cubicBezTo>
                    <a:pt x="1975" y="375"/>
                    <a:pt x="1550" y="0"/>
                    <a:pt x="1062" y="50"/>
                  </a:cubicBezTo>
                  <a:cubicBezTo>
                    <a:pt x="450" y="113"/>
                    <a:pt x="100" y="663"/>
                    <a:pt x="13" y="1213"/>
                  </a:cubicBezTo>
                  <a:cubicBezTo>
                    <a:pt x="0" y="1250"/>
                    <a:pt x="63" y="1275"/>
                    <a:pt x="75" y="12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34"/>
            <p:cNvSpPr/>
            <p:nvPr/>
          </p:nvSpPr>
          <p:spPr>
            <a:xfrm>
              <a:off x="674550" y="2510225"/>
              <a:ext cx="31600" cy="62500"/>
            </a:xfrm>
            <a:custGeom>
              <a:avLst/>
              <a:gdLst/>
              <a:ahLst/>
              <a:cxnLst/>
              <a:rect l="l" t="t" r="r" b="b"/>
              <a:pathLst>
                <a:path w="1264" h="2500" extrusionOk="0">
                  <a:moveTo>
                    <a:pt x="651" y="50"/>
                  </a:moveTo>
                  <a:cubicBezTo>
                    <a:pt x="638" y="350"/>
                    <a:pt x="701" y="650"/>
                    <a:pt x="838" y="925"/>
                  </a:cubicBezTo>
                  <a:cubicBezTo>
                    <a:pt x="1138" y="1625"/>
                    <a:pt x="838" y="2312"/>
                    <a:pt x="38" y="2412"/>
                  </a:cubicBezTo>
                  <a:cubicBezTo>
                    <a:pt x="1" y="2412"/>
                    <a:pt x="13" y="2487"/>
                    <a:pt x="51" y="2487"/>
                  </a:cubicBezTo>
                  <a:cubicBezTo>
                    <a:pt x="488" y="2500"/>
                    <a:pt x="888" y="2225"/>
                    <a:pt x="1038" y="1812"/>
                  </a:cubicBezTo>
                  <a:cubicBezTo>
                    <a:pt x="1263" y="1175"/>
                    <a:pt x="713" y="675"/>
                    <a:pt x="726" y="50"/>
                  </a:cubicBezTo>
                  <a:cubicBezTo>
                    <a:pt x="726" y="0"/>
                    <a:pt x="651" y="0"/>
                    <a:pt x="651" y="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34"/>
            <p:cNvSpPr/>
            <p:nvPr/>
          </p:nvSpPr>
          <p:spPr>
            <a:xfrm>
              <a:off x="658950" y="2543350"/>
              <a:ext cx="21575" cy="30625"/>
            </a:xfrm>
            <a:custGeom>
              <a:avLst/>
              <a:gdLst/>
              <a:ahLst/>
              <a:cxnLst/>
              <a:rect l="l" t="t" r="r" b="b"/>
              <a:pathLst>
                <a:path w="863" h="1225" extrusionOk="0">
                  <a:moveTo>
                    <a:pt x="800" y="1050"/>
                  </a:moveTo>
                  <a:cubicBezTo>
                    <a:pt x="288" y="1225"/>
                    <a:pt x="38" y="387"/>
                    <a:pt x="300" y="63"/>
                  </a:cubicBezTo>
                  <a:cubicBezTo>
                    <a:pt x="313" y="25"/>
                    <a:pt x="275" y="0"/>
                    <a:pt x="250" y="13"/>
                  </a:cubicBezTo>
                  <a:cubicBezTo>
                    <a:pt x="0" y="163"/>
                    <a:pt x="75" y="550"/>
                    <a:pt x="163" y="775"/>
                  </a:cubicBezTo>
                  <a:cubicBezTo>
                    <a:pt x="275" y="1062"/>
                    <a:pt x="525" y="1225"/>
                    <a:pt x="825" y="1112"/>
                  </a:cubicBezTo>
                  <a:cubicBezTo>
                    <a:pt x="862" y="1100"/>
                    <a:pt x="850" y="1025"/>
                    <a:pt x="800" y="1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34"/>
            <p:cNvSpPr/>
            <p:nvPr/>
          </p:nvSpPr>
          <p:spPr>
            <a:xfrm>
              <a:off x="761725" y="2732675"/>
              <a:ext cx="56575" cy="81250"/>
            </a:xfrm>
            <a:custGeom>
              <a:avLst/>
              <a:gdLst/>
              <a:ahLst/>
              <a:cxnLst/>
              <a:rect l="l" t="t" r="r" b="b"/>
              <a:pathLst>
                <a:path w="2263" h="3250" extrusionOk="0">
                  <a:moveTo>
                    <a:pt x="50" y="88"/>
                  </a:moveTo>
                  <a:cubicBezTo>
                    <a:pt x="988" y="900"/>
                    <a:pt x="2062" y="1787"/>
                    <a:pt x="1875" y="3174"/>
                  </a:cubicBezTo>
                  <a:cubicBezTo>
                    <a:pt x="1875" y="3224"/>
                    <a:pt x="1950" y="3249"/>
                    <a:pt x="1962" y="3199"/>
                  </a:cubicBezTo>
                  <a:cubicBezTo>
                    <a:pt x="2262" y="1800"/>
                    <a:pt x="1050" y="825"/>
                    <a:pt x="88" y="38"/>
                  </a:cubicBezTo>
                  <a:cubicBezTo>
                    <a:pt x="50" y="0"/>
                    <a:pt x="1" y="63"/>
                    <a:pt x="38" y="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34"/>
            <p:cNvSpPr/>
            <p:nvPr/>
          </p:nvSpPr>
          <p:spPr>
            <a:xfrm>
              <a:off x="710500" y="2553650"/>
              <a:ext cx="15325" cy="30950"/>
            </a:xfrm>
            <a:custGeom>
              <a:avLst/>
              <a:gdLst/>
              <a:ahLst/>
              <a:cxnLst/>
              <a:rect l="l" t="t" r="r" b="b"/>
              <a:pathLst>
                <a:path w="613" h="1238" extrusionOk="0">
                  <a:moveTo>
                    <a:pt x="25" y="63"/>
                  </a:moveTo>
                  <a:cubicBezTo>
                    <a:pt x="0" y="288"/>
                    <a:pt x="50" y="513"/>
                    <a:pt x="162" y="713"/>
                  </a:cubicBezTo>
                  <a:cubicBezTo>
                    <a:pt x="237" y="900"/>
                    <a:pt x="362" y="1075"/>
                    <a:pt x="525" y="1213"/>
                  </a:cubicBezTo>
                  <a:cubicBezTo>
                    <a:pt x="575" y="1238"/>
                    <a:pt x="612" y="1175"/>
                    <a:pt x="587" y="1138"/>
                  </a:cubicBezTo>
                  <a:cubicBezTo>
                    <a:pt x="300" y="850"/>
                    <a:pt x="125" y="463"/>
                    <a:pt x="113" y="63"/>
                  </a:cubicBezTo>
                  <a:cubicBezTo>
                    <a:pt x="113" y="0"/>
                    <a:pt x="25" y="0"/>
                    <a:pt x="25" y="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34"/>
            <p:cNvSpPr/>
            <p:nvPr/>
          </p:nvSpPr>
          <p:spPr>
            <a:xfrm>
              <a:off x="710175" y="2550525"/>
              <a:ext cx="21900" cy="34400"/>
            </a:xfrm>
            <a:custGeom>
              <a:avLst/>
              <a:gdLst/>
              <a:ahLst/>
              <a:cxnLst/>
              <a:rect l="l" t="t" r="r" b="b"/>
              <a:pathLst>
                <a:path w="876" h="1376" extrusionOk="0">
                  <a:moveTo>
                    <a:pt x="638" y="1325"/>
                  </a:moveTo>
                  <a:cubicBezTo>
                    <a:pt x="875" y="838"/>
                    <a:pt x="575" y="225"/>
                    <a:pt x="101" y="25"/>
                  </a:cubicBezTo>
                  <a:cubicBezTo>
                    <a:pt x="38" y="0"/>
                    <a:pt x="1" y="100"/>
                    <a:pt x="51" y="125"/>
                  </a:cubicBezTo>
                  <a:cubicBezTo>
                    <a:pt x="475" y="313"/>
                    <a:pt x="763" y="825"/>
                    <a:pt x="550" y="1275"/>
                  </a:cubicBezTo>
                  <a:cubicBezTo>
                    <a:pt x="525" y="1325"/>
                    <a:pt x="613" y="1375"/>
                    <a:pt x="638" y="132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34"/>
            <p:cNvSpPr/>
            <p:nvPr/>
          </p:nvSpPr>
          <p:spPr>
            <a:xfrm>
              <a:off x="669550" y="2216250"/>
              <a:ext cx="59700" cy="132175"/>
            </a:xfrm>
            <a:custGeom>
              <a:avLst/>
              <a:gdLst/>
              <a:ahLst/>
              <a:cxnLst/>
              <a:rect l="l" t="t" r="r" b="b"/>
              <a:pathLst>
                <a:path w="2388" h="5287" extrusionOk="0">
                  <a:moveTo>
                    <a:pt x="651" y="5211"/>
                  </a:moveTo>
                  <a:cubicBezTo>
                    <a:pt x="363" y="3674"/>
                    <a:pt x="51" y="375"/>
                    <a:pt x="2338" y="75"/>
                  </a:cubicBezTo>
                  <a:cubicBezTo>
                    <a:pt x="2388" y="75"/>
                    <a:pt x="2388" y="0"/>
                    <a:pt x="2338" y="0"/>
                  </a:cubicBezTo>
                  <a:cubicBezTo>
                    <a:pt x="1" y="212"/>
                    <a:pt x="263" y="3649"/>
                    <a:pt x="576" y="5236"/>
                  </a:cubicBezTo>
                  <a:cubicBezTo>
                    <a:pt x="588" y="5286"/>
                    <a:pt x="663" y="5261"/>
                    <a:pt x="651" y="521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34"/>
            <p:cNvSpPr/>
            <p:nvPr/>
          </p:nvSpPr>
          <p:spPr>
            <a:xfrm>
              <a:off x="701750" y="2223100"/>
              <a:ext cx="65000" cy="61275"/>
            </a:xfrm>
            <a:custGeom>
              <a:avLst/>
              <a:gdLst/>
              <a:ahLst/>
              <a:cxnLst/>
              <a:rect l="l" t="t" r="r" b="b"/>
              <a:pathLst>
                <a:path w="2600" h="2451" extrusionOk="0">
                  <a:moveTo>
                    <a:pt x="75" y="976"/>
                  </a:moveTo>
                  <a:cubicBezTo>
                    <a:pt x="400" y="351"/>
                    <a:pt x="1162" y="88"/>
                    <a:pt x="1762" y="513"/>
                  </a:cubicBezTo>
                  <a:cubicBezTo>
                    <a:pt x="2300" y="888"/>
                    <a:pt x="2474" y="1863"/>
                    <a:pt x="1950" y="2325"/>
                  </a:cubicBezTo>
                  <a:cubicBezTo>
                    <a:pt x="1900" y="2375"/>
                    <a:pt x="1975" y="2450"/>
                    <a:pt x="2025" y="2400"/>
                  </a:cubicBezTo>
                  <a:cubicBezTo>
                    <a:pt x="2599" y="1913"/>
                    <a:pt x="2412" y="838"/>
                    <a:pt x="1825" y="438"/>
                  </a:cubicBezTo>
                  <a:cubicBezTo>
                    <a:pt x="1187" y="1"/>
                    <a:pt x="325" y="251"/>
                    <a:pt x="13" y="938"/>
                  </a:cubicBezTo>
                  <a:cubicBezTo>
                    <a:pt x="0" y="976"/>
                    <a:pt x="50" y="1013"/>
                    <a:pt x="75" y="9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34"/>
            <p:cNvSpPr/>
            <p:nvPr/>
          </p:nvSpPr>
          <p:spPr>
            <a:xfrm>
              <a:off x="709550" y="2258100"/>
              <a:ext cx="46900" cy="35950"/>
            </a:xfrm>
            <a:custGeom>
              <a:avLst/>
              <a:gdLst/>
              <a:ahLst/>
              <a:cxnLst/>
              <a:rect l="l" t="t" r="r" b="b"/>
              <a:pathLst>
                <a:path w="1876" h="1438" extrusionOk="0">
                  <a:moveTo>
                    <a:pt x="1788" y="713"/>
                  </a:moveTo>
                  <a:cubicBezTo>
                    <a:pt x="1600" y="1125"/>
                    <a:pt x="1138" y="1313"/>
                    <a:pt x="725" y="1150"/>
                  </a:cubicBezTo>
                  <a:cubicBezTo>
                    <a:pt x="288" y="963"/>
                    <a:pt x="163" y="513"/>
                    <a:pt x="288" y="88"/>
                  </a:cubicBezTo>
                  <a:cubicBezTo>
                    <a:pt x="300" y="38"/>
                    <a:pt x="225" y="1"/>
                    <a:pt x="213" y="51"/>
                  </a:cubicBezTo>
                  <a:cubicBezTo>
                    <a:pt x="1" y="513"/>
                    <a:pt x="213" y="1050"/>
                    <a:pt x="675" y="1250"/>
                  </a:cubicBezTo>
                  <a:cubicBezTo>
                    <a:pt x="1138" y="1438"/>
                    <a:pt x="1675" y="1225"/>
                    <a:pt x="1850" y="750"/>
                  </a:cubicBezTo>
                  <a:cubicBezTo>
                    <a:pt x="1875" y="713"/>
                    <a:pt x="1813" y="675"/>
                    <a:pt x="1800" y="7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34"/>
            <p:cNvSpPr/>
            <p:nvPr/>
          </p:nvSpPr>
          <p:spPr>
            <a:xfrm>
              <a:off x="713300" y="2246550"/>
              <a:ext cx="30950" cy="17500"/>
            </a:xfrm>
            <a:custGeom>
              <a:avLst/>
              <a:gdLst/>
              <a:ahLst/>
              <a:cxnLst/>
              <a:rect l="l" t="t" r="r" b="b"/>
              <a:pathLst>
                <a:path w="1238" h="700" extrusionOk="0">
                  <a:moveTo>
                    <a:pt x="100" y="650"/>
                  </a:moveTo>
                  <a:cubicBezTo>
                    <a:pt x="75" y="63"/>
                    <a:pt x="1213" y="0"/>
                    <a:pt x="1025" y="613"/>
                  </a:cubicBezTo>
                  <a:cubicBezTo>
                    <a:pt x="1013" y="675"/>
                    <a:pt x="1100" y="688"/>
                    <a:pt x="1113" y="638"/>
                  </a:cubicBezTo>
                  <a:cubicBezTo>
                    <a:pt x="1238" y="350"/>
                    <a:pt x="975" y="75"/>
                    <a:pt x="688" y="75"/>
                  </a:cubicBezTo>
                  <a:cubicBezTo>
                    <a:pt x="388" y="75"/>
                    <a:pt x="1" y="313"/>
                    <a:pt x="26" y="650"/>
                  </a:cubicBezTo>
                  <a:cubicBezTo>
                    <a:pt x="26" y="700"/>
                    <a:pt x="113" y="700"/>
                    <a:pt x="100" y="6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34"/>
            <p:cNvSpPr/>
            <p:nvPr/>
          </p:nvSpPr>
          <p:spPr>
            <a:xfrm>
              <a:off x="703000" y="2492725"/>
              <a:ext cx="71550" cy="55325"/>
            </a:xfrm>
            <a:custGeom>
              <a:avLst/>
              <a:gdLst/>
              <a:ahLst/>
              <a:cxnLst/>
              <a:rect l="l" t="t" r="r" b="b"/>
              <a:pathLst>
                <a:path w="2862" h="2213" extrusionOk="0">
                  <a:moveTo>
                    <a:pt x="50" y="1838"/>
                  </a:moveTo>
                  <a:cubicBezTo>
                    <a:pt x="1312" y="2213"/>
                    <a:pt x="2749" y="1438"/>
                    <a:pt x="2862" y="38"/>
                  </a:cubicBezTo>
                  <a:cubicBezTo>
                    <a:pt x="2862" y="13"/>
                    <a:pt x="2812" y="1"/>
                    <a:pt x="2799" y="38"/>
                  </a:cubicBezTo>
                  <a:cubicBezTo>
                    <a:pt x="2474" y="1300"/>
                    <a:pt x="1400" y="2113"/>
                    <a:pt x="75" y="1763"/>
                  </a:cubicBezTo>
                  <a:cubicBezTo>
                    <a:pt x="25" y="1750"/>
                    <a:pt x="0" y="1825"/>
                    <a:pt x="50" y="18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34"/>
            <p:cNvSpPr/>
            <p:nvPr/>
          </p:nvSpPr>
          <p:spPr>
            <a:xfrm>
              <a:off x="779850" y="2847325"/>
              <a:ext cx="15325" cy="20025"/>
            </a:xfrm>
            <a:custGeom>
              <a:avLst/>
              <a:gdLst/>
              <a:ahLst/>
              <a:cxnLst/>
              <a:rect l="l" t="t" r="r" b="b"/>
              <a:pathLst>
                <a:path w="613" h="801" extrusionOk="0">
                  <a:moveTo>
                    <a:pt x="63" y="113"/>
                  </a:moveTo>
                  <a:cubicBezTo>
                    <a:pt x="288" y="263"/>
                    <a:pt x="450" y="488"/>
                    <a:pt x="513" y="750"/>
                  </a:cubicBezTo>
                  <a:cubicBezTo>
                    <a:pt x="525" y="800"/>
                    <a:pt x="613" y="800"/>
                    <a:pt x="613" y="738"/>
                  </a:cubicBezTo>
                  <a:cubicBezTo>
                    <a:pt x="575" y="438"/>
                    <a:pt x="388" y="163"/>
                    <a:pt x="113" y="25"/>
                  </a:cubicBezTo>
                  <a:cubicBezTo>
                    <a:pt x="50" y="0"/>
                    <a:pt x="0" y="88"/>
                    <a:pt x="63" y="1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34"/>
            <p:cNvSpPr/>
            <p:nvPr/>
          </p:nvSpPr>
          <p:spPr>
            <a:xfrm>
              <a:off x="792975" y="2850750"/>
              <a:ext cx="5950" cy="16900"/>
            </a:xfrm>
            <a:custGeom>
              <a:avLst/>
              <a:gdLst/>
              <a:ahLst/>
              <a:cxnLst/>
              <a:rect l="l" t="t" r="r" b="b"/>
              <a:pathLst>
                <a:path w="238" h="676" extrusionOk="0">
                  <a:moveTo>
                    <a:pt x="125" y="613"/>
                  </a:moveTo>
                  <a:cubicBezTo>
                    <a:pt x="200" y="451"/>
                    <a:pt x="238" y="251"/>
                    <a:pt x="200" y="76"/>
                  </a:cubicBezTo>
                  <a:cubicBezTo>
                    <a:pt x="188" y="1"/>
                    <a:pt x="100" y="26"/>
                    <a:pt x="88" y="88"/>
                  </a:cubicBezTo>
                  <a:cubicBezTo>
                    <a:pt x="100" y="251"/>
                    <a:pt x="63" y="426"/>
                    <a:pt x="13" y="588"/>
                  </a:cubicBezTo>
                  <a:cubicBezTo>
                    <a:pt x="0" y="651"/>
                    <a:pt x="100" y="676"/>
                    <a:pt x="125" y="6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34"/>
            <p:cNvSpPr/>
            <p:nvPr/>
          </p:nvSpPr>
          <p:spPr>
            <a:xfrm>
              <a:off x="775150" y="2839500"/>
              <a:ext cx="7525" cy="9400"/>
            </a:xfrm>
            <a:custGeom>
              <a:avLst/>
              <a:gdLst/>
              <a:ahLst/>
              <a:cxnLst/>
              <a:rect l="l" t="t" r="r" b="b"/>
              <a:pathLst>
                <a:path w="301" h="376" extrusionOk="0">
                  <a:moveTo>
                    <a:pt x="226" y="276"/>
                  </a:moveTo>
                  <a:cubicBezTo>
                    <a:pt x="201" y="213"/>
                    <a:pt x="213" y="151"/>
                    <a:pt x="263" y="113"/>
                  </a:cubicBezTo>
                  <a:cubicBezTo>
                    <a:pt x="301" y="76"/>
                    <a:pt x="263" y="1"/>
                    <a:pt x="213" y="26"/>
                  </a:cubicBezTo>
                  <a:cubicBezTo>
                    <a:pt x="76" y="76"/>
                    <a:pt x="1" y="263"/>
                    <a:pt x="163" y="351"/>
                  </a:cubicBezTo>
                  <a:cubicBezTo>
                    <a:pt x="213" y="376"/>
                    <a:pt x="276" y="313"/>
                    <a:pt x="226" y="27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34"/>
            <p:cNvSpPr/>
            <p:nvPr/>
          </p:nvSpPr>
          <p:spPr>
            <a:xfrm>
              <a:off x="780775" y="2821400"/>
              <a:ext cx="15650" cy="20325"/>
            </a:xfrm>
            <a:custGeom>
              <a:avLst/>
              <a:gdLst/>
              <a:ahLst/>
              <a:cxnLst/>
              <a:rect l="l" t="t" r="r" b="b"/>
              <a:pathLst>
                <a:path w="626" h="813" extrusionOk="0">
                  <a:moveTo>
                    <a:pt x="88" y="787"/>
                  </a:moveTo>
                  <a:cubicBezTo>
                    <a:pt x="338" y="625"/>
                    <a:pt x="626" y="363"/>
                    <a:pt x="563" y="50"/>
                  </a:cubicBezTo>
                  <a:cubicBezTo>
                    <a:pt x="538" y="0"/>
                    <a:pt x="488" y="0"/>
                    <a:pt x="463" y="50"/>
                  </a:cubicBezTo>
                  <a:cubicBezTo>
                    <a:pt x="413" y="313"/>
                    <a:pt x="263" y="550"/>
                    <a:pt x="38" y="712"/>
                  </a:cubicBezTo>
                  <a:cubicBezTo>
                    <a:pt x="1" y="750"/>
                    <a:pt x="51" y="812"/>
                    <a:pt x="88" y="7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34"/>
            <p:cNvSpPr/>
            <p:nvPr/>
          </p:nvSpPr>
          <p:spPr>
            <a:xfrm>
              <a:off x="790475" y="2821700"/>
              <a:ext cx="10325" cy="24400"/>
            </a:xfrm>
            <a:custGeom>
              <a:avLst/>
              <a:gdLst/>
              <a:ahLst/>
              <a:cxnLst/>
              <a:rect l="l" t="t" r="r" b="b"/>
              <a:pathLst>
                <a:path w="413" h="976" extrusionOk="0">
                  <a:moveTo>
                    <a:pt x="113" y="126"/>
                  </a:moveTo>
                  <a:cubicBezTo>
                    <a:pt x="288" y="363"/>
                    <a:pt x="225" y="625"/>
                    <a:pt x="50" y="838"/>
                  </a:cubicBezTo>
                  <a:cubicBezTo>
                    <a:pt x="0" y="900"/>
                    <a:pt x="75" y="975"/>
                    <a:pt x="138" y="925"/>
                  </a:cubicBezTo>
                  <a:cubicBezTo>
                    <a:pt x="375" y="700"/>
                    <a:pt x="413" y="313"/>
                    <a:pt x="200" y="51"/>
                  </a:cubicBezTo>
                  <a:cubicBezTo>
                    <a:pt x="163" y="1"/>
                    <a:pt x="75" y="76"/>
                    <a:pt x="113" y="1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34"/>
            <p:cNvSpPr/>
            <p:nvPr/>
          </p:nvSpPr>
          <p:spPr>
            <a:xfrm>
              <a:off x="790150" y="2842625"/>
              <a:ext cx="8150" cy="14100"/>
            </a:xfrm>
            <a:custGeom>
              <a:avLst/>
              <a:gdLst/>
              <a:ahLst/>
              <a:cxnLst/>
              <a:rect l="l" t="t" r="r" b="b"/>
              <a:pathLst>
                <a:path w="326" h="564" extrusionOk="0">
                  <a:moveTo>
                    <a:pt x="63" y="138"/>
                  </a:moveTo>
                  <a:cubicBezTo>
                    <a:pt x="151" y="238"/>
                    <a:pt x="201" y="363"/>
                    <a:pt x="213" y="501"/>
                  </a:cubicBezTo>
                  <a:cubicBezTo>
                    <a:pt x="226" y="563"/>
                    <a:pt x="313" y="538"/>
                    <a:pt x="313" y="488"/>
                  </a:cubicBezTo>
                  <a:cubicBezTo>
                    <a:pt x="326" y="326"/>
                    <a:pt x="263" y="163"/>
                    <a:pt x="138" y="63"/>
                  </a:cubicBezTo>
                  <a:cubicBezTo>
                    <a:pt x="88" y="1"/>
                    <a:pt x="1" y="88"/>
                    <a:pt x="63" y="13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34"/>
            <p:cNvSpPr/>
            <p:nvPr/>
          </p:nvSpPr>
          <p:spPr>
            <a:xfrm>
              <a:off x="799850" y="2837000"/>
              <a:ext cx="12500" cy="14400"/>
            </a:xfrm>
            <a:custGeom>
              <a:avLst/>
              <a:gdLst/>
              <a:ahLst/>
              <a:cxnLst/>
              <a:rect l="l" t="t" r="r" b="b"/>
              <a:pathLst>
                <a:path w="500" h="576" extrusionOk="0">
                  <a:moveTo>
                    <a:pt x="25" y="288"/>
                  </a:moveTo>
                  <a:cubicBezTo>
                    <a:pt x="38" y="413"/>
                    <a:pt x="75" y="538"/>
                    <a:pt x="225" y="563"/>
                  </a:cubicBezTo>
                  <a:cubicBezTo>
                    <a:pt x="338" y="576"/>
                    <a:pt x="437" y="488"/>
                    <a:pt x="437" y="363"/>
                  </a:cubicBezTo>
                  <a:cubicBezTo>
                    <a:pt x="500" y="63"/>
                    <a:pt x="38" y="1"/>
                    <a:pt x="13" y="313"/>
                  </a:cubicBezTo>
                  <a:cubicBezTo>
                    <a:pt x="0" y="388"/>
                    <a:pt x="125" y="401"/>
                    <a:pt x="150" y="326"/>
                  </a:cubicBezTo>
                  <a:cubicBezTo>
                    <a:pt x="150" y="313"/>
                    <a:pt x="150" y="301"/>
                    <a:pt x="163" y="288"/>
                  </a:cubicBezTo>
                  <a:cubicBezTo>
                    <a:pt x="163" y="201"/>
                    <a:pt x="25" y="201"/>
                    <a:pt x="25" y="28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5AFD492B-D5FC-DC82-5BDD-B54EA61EB1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4916731-3106-EAAC-6CAC-9A49B06235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28033"/>
            <a:ext cx="7704000" cy="572700"/>
          </a:xfrm>
        </p:spPr>
        <p:txBody>
          <a:bodyPr/>
          <a:lstStyle/>
          <a:p>
            <a:r>
              <a:rPr lang="hr-HR" sz="2400" dirty="0"/>
              <a:t>Primjeri rimskog prava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5C90A77B-A479-0382-F276-1610ECF53C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000733"/>
            <a:ext cx="7593419" cy="33759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hr-HR" sz="1600" dirty="0">
                <a:latin typeface="+mj-lt"/>
              </a:rPr>
              <a:t> načelo legaliteta u izvršavanju smrtne kazne - zabrana da se ubije čovjek koji nije bio prethodno suđen 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Osuđenikov rok od 30 dana </a:t>
            </a:r>
            <a:r>
              <a:rPr lang="hr-HR" sz="1600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mora ispuniti obvezu koja mu je naložena u presudi (platiti određenu sumu novca)</a:t>
            </a:r>
          </a:p>
          <a:p>
            <a:pPr marL="482600" indent="-342900">
              <a:lnSpc>
                <a:spcPct val="150000"/>
              </a:lnSpc>
              <a:buFont typeface="+mj-lt"/>
              <a:buAutoNum type="arabicPeriod" startAt="4"/>
            </a:pPr>
            <a:endParaRPr lang="hr-HR" sz="16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82600" indent="-342900">
              <a:lnSpc>
                <a:spcPct val="150000"/>
              </a:lnSpc>
              <a:buFont typeface="+mj-lt"/>
              <a:buAutoNum type="arabicPeriod" startAt="4"/>
            </a:pPr>
            <a:r>
              <a:rPr lang="hr-HR" sz="16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Primitivna i barbarska obilježja ogledaju se i u kaznenopravnim propisima:</a:t>
            </a:r>
            <a:r>
              <a:rPr lang="hr-HR" sz="1600" b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</a:rPr>
              <a:t> 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7. Zakonik predviđa kaznu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taliona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(“oko za oko, zub za zub”) za neke teže delikte (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VIII, 2). Ipak, predviđena je mogućnost da se kazna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taliona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zamijeni nagodbom ili sporazumom o oprostu. </a:t>
            </a:r>
            <a:endParaRPr lang="hr-HR" sz="1600" dirty="0">
              <a:latin typeface="+mj-l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sz="1600" dirty="0">
              <a:latin typeface="+mj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0112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92EBAA2E-B705-DDD7-C493-A22EE94BFA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5201AF9-324F-608E-F36E-50ADE2319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Zaključak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D72FBA2C-38C5-9480-42AF-CAB7DB0FF31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593419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hr-HR" sz="1800" dirty="0">
                <a:latin typeface="+mj-lt"/>
              </a:rPr>
              <a:t>latinski jezik kao univerzalni pravni jezik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hr-HR" sz="1800" dirty="0">
                <a:latin typeface="+mj-lt"/>
              </a:rPr>
              <a:t>latinski jezik kroz jezik suvremenog prava doživljava i svoj novi život (mnogobrojni novostvoreni izrazi)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hr-HR" sz="1800" dirty="0">
                <a:latin typeface="+mj-lt"/>
              </a:rPr>
              <a:t>temelj današnjeg prava počiva na „starom” rimskom pravu, u kojem crpi inspiraciju, ali i naspram kojeg napreduje</a:t>
            </a:r>
            <a:endParaRPr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2078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46A05B98-E58D-46CC-249F-B9BC29BAC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E709FB23-9AA5-4C80-759D-560BE7AF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Izvori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01176395-5447-7687-6224-BAA8DDA79C7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593419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Zakonik XII ploča (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Leges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duodecim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tabularum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), Zagreb 1994.,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izd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Latina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et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16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Graeca</a:t>
            </a: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knj. XXXIII, preveo i priredio A. Romac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Horvat, M., Rimsko pravo, Zagreb 2002. 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Romac, A., Rimsko pravo, Zagreb 2002. 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Romac, A. Rječnik rimskog prava, Zagreb 1989.  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Šarac, M., Lučić, Z., Rimsko privatno pravo, Naklada Bošković, Split, 2011</a:t>
            </a:r>
          </a:p>
          <a:p>
            <a:pPr>
              <a:lnSpc>
                <a:spcPct val="150000"/>
              </a:lnSpc>
            </a:pPr>
            <a:r>
              <a:rPr lang="hr-HR" sz="16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https://slidesgo.com/theme/reconstruction-era-and-the-gilded-age-history-11th-grade#search-history&amp;position-18&amp;results-1026&amp;rs=search</a:t>
            </a:r>
            <a:endParaRPr lang="hr-HR" sz="1600" dirty="0"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743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9167EF19-A748-7C2F-7CCB-C9B0AB44D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8FE9840B-76A3-B682-AA64-DAFBB667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Pitanja za ponavljanje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277EB553-DC23-DC93-12A2-5131D4880C5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593419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hr-HR" sz="1600" dirty="0">
                <a:latin typeface="+mn-lt"/>
              </a:rPr>
              <a:t>Koja je važnost </a:t>
            </a:r>
            <a:r>
              <a:rPr lang="hr-HR" sz="1600" dirty="0" err="1">
                <a:latin typeface="+mn-lt"/>
              </a:rPr>
              <a:t>Ulpijana</a:t>
            </a:r>
            <a:r>
              <a:rPr lang="hr-HR" sz="1600" dirty="0">
                <a:latin typeface="+mn-lt"/>
              </a:rPr>
              <a:t>?</a:t>
            </a:r>
          </a:p>
          <a:p>
            <a:pPr marL="139700" indent="0">
              <a:buNone/>
            </a:pPr>
            <a:endParaRPr lang="hr-HR" sz="1600" dirty="0">
              <a:latin typeface="+mn-lt"/>
            </a:endParaRPr>
          </a:p>
          <a:p>
            <a:r>
              <a:rPr lang="hr-HR" sz="1600" dirty="0">
                <a:latin typeface="+mn-lt"/>
              </a:rPr>
              <a:t>Na što dijelimo građansko pravo?</a:t>
            </a:r>
          </a:p>
          <a:p>
            <a:pPr marL="139700" indent="0">
              <a:buNone/>
            </a:pPr>
            <a:endParaRPr lang="hr-HR" sz="1600" dirty="0">
              <a:latin typeface="+mn-lt"/>
            </a:endParaRPr>
          </a:p>
          <a:p>
            <a:r>
              <a:rPr lang="hr-HR" sz="1600" dirty="0">
                <a:latin typeface="+mn-lt"/>
              </a:rPr>
              <a:t>Je li rimsko pravo kroz moderne pravne institute i danas u primjeni?</a:t>
            </a:r>
          </a:p>
          <a:p>
            <a:pPr marL="139700" indent="0">
              <a:buNone/>
            </a:pPr>
            <a:endParaRPr lang="hr-HR" sz="1600" dirty="0">
              <a:latin typeface="+mn-lt"/>
            </a:endParaRPr>
          </a:p>
          <a:p>
            <a:r>
              <a:rPr lang="hr-HR" sz="1600" dirty="0">
                <a:latin typeface="+mn-lt"/>
              </a:rPr>
              <a:t>Je li rimsko pravo značajno za izučavanje latinskog jezika kroz primjenu u pravnoj znanosti?</a:t>
            </a:r>
          </a:p>
          <a:p>
            <a:pPr marL="139700" indent="0">
              <a:buNone/>
            </a:pPr>
            <a:endParaRPr lang="hr-HR" dirty="0"/>
          </a:p>
          <a:p>
            <a:pPr marL="13970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361795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32273B60-1810-7C0A-292C-FFDE884D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Rimsko pravo (</a:t>
            </a:r>
            <a:r>
              <a:rPr lang="hr-HR" sz="2400" dirty="0" err="1"/>
              <a:t>ius</a:t>
            </a:r>
            <a:r>
              <a:rPr lang="hr-HR" sz="2400" dirty="0"/>
              <a:t> </a:t>
            </a:r>
            <a:r>
              <a:rPr lang="hr-HR" sz="2400" dirty="0" err="1"/>
              <a:t>Romanum</a:t>
            </a:r>
            <a:r>
              <a:rPr lang="hr-HR" sz="2400" dirty="0"/>
              <a:t>, </a:t>
            </a:r>
            <a:r>
              <a:rPr lang="hr-HR" sz="2400" dirty="0" err="1"/>
              <a:t>ius</a:t>
            </a:r>
            <a:r>
              <a:rPr lang="hr-HR" sz="2400" dirty="0"/>
              <a:t> </a:t>
            </a:r>
            <a:r>
              <a:rPr lang="hr-HR" sz="2400" dirty="0" err="1"/>
              <a:t>Romanorum</a:t>
            </a:r>
            <a:r>
              <a:rPr lang="hr-HR" sz="2400" dirty="0"/>
              <a:t>):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/>
          <p:cNvSpPr txBox="1">
            <a:spLocks noGrp="1"/>
          </p:cNvSpPr>
          <p:nvPr>
            <p:ph type="body" idx="1"/>
          </p:nvPr>
        </p:nvSpPr>
        <p:spPr>
          <a:xfrm>
            <a:off x="483782" y="1363980"/>
            <a:ext cx="7511902" cy="31679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„</a:t>
            </a:r>
            <a:r>
              <a:rPr lang="hr-HR" sz="1800" dirty="0" err="1">
                <a:latin typeface="+mn-lt"/>
              </a:rPr>
              <a:t>ius</a:t>
            </a:r>
            <a:r>
              <a:rPr lang="hr-HR" sz="1800" dirty="0">
                <a:latin typeface="+mn-lt"/>
              </a:rPr>
              <a:t>” - pravo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pravni poredak koji je vrijedio od osnutka Rima do smrti Justinijana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 err="1">
                <a:latin typeface="+mn-lt"/>
              </a:rPr>
              <a:t>Corpus</a:t>
            </a:r>
            <a:r>
              <a:rPr lang="hr-HR" sz="1800" dirty="0">
                <a:latin typeface="+mn-lt"/>
              </a:rPr>
              <a:t> </a:t>
            </a:r>
            <a:r>
              <a:rPr lang="hr-HR" sz="1800" dirty="0" err="1">
                <a:latin typeface="+mn-lt"/>
              </a:rPr>
              <a:t>Iuris</a:t>
            </a:r>
            <a:r>
              <a:rPr lang="hr-HR" sz="1800" dirty="0">
                <a:latin typeface="+mn-lt"/>
              </a:rPr>
              <a:t> </a:t>
            </a:r>
            <a:r>
              <a:rPr lang="hr-HR" sz="1800" dirty="0" err="1">
                <a:latin typeface="+mn-lt"/>
              </a:rPr>
              <a:t>Civilis</a:t>
            </a:r>
            <a:endParaRPr lang="hr-HR" sz="1800" dirty="0">
              <a:latin typeface="+mn-l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rimski pravnici -  praktičari (nisu bili skloni filozofiji i teoriji)</a:t>
            </a:r>
            <a:endParaRPr dirty="0">
              <a:latin typeface="+mn-lt"/>
            </a:endParaRPr>
          </a:p>
        </p:txBody>
      </p:sp>
      <p:sp>
        <p:nvSpPr>
          <p:cNvPr id="20" name="Google Shape;2342;p39">
            <a:extLst>
              <a:ext uri="{FF2B5EF4-FFF2-40B4-BE49-F238E27FC236}">
                <a16:creationId xmlns:a16="http://schemas.microsoft.com/office/drawing/2014/main" id="{31845B79-6352-05BB-308A-77B4E4DDEEBE}"/>
              </a:ext>
            </a:extLst>
          </p:cNvPr>
          <p:cNvSpPr txBox="1">
            <a:spLocks/>
          </p:cNvSpPr>
          <p:nvPr/>
        </p:nvSpPr>
        <p:spPr>
          <a:xfrm flipH="1" flipV="1">
            <a:off x="2788920" y="2804160"/>
            <a:ext cx="1489622" cy="5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139700" indent="0">
              <a:buNone/>
            </a:pPr>
            <a:endParaRPr lang="hr-HR" dirty="0">
              <a:latin typeface="+mn-lt"/>
            </a:endParaRPr>
          </a:p>
        </p:txBody>
      </p:sp>
      <p:sp>
        <p:nvSpPr>
          <p:cNvPr id="21" name="Google Shape;2342;p39">
            <a:extLst>
              <a:ext uri="{FF2B5EF4-FFF2-40B4-BE49-F238E27FC236}">
                <a16:creationId xmlns:a16="http://schemas.microsoft.com/office/drawing/2014/main" id="{67713070-AB8C-1006-9718-2A4C3DF909B4}"/>
              </a:ext>
            </a:extLst>
          </p:cNvPr>
          <p:cNvSpPr txBox="1">
            <a:spLocks/>
          </p:cNvSpPr>
          <p:nvPr/>
        </p:nvSpPr>
        <p:spPr>
          <a:xfrm flipH="1" flipV="1">
            <a:off x="9806940" y="3672840"/>
            <a:ext cx="1489622" cy="531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Source Sans 3"/>
                <a:ea typeface="Source Sans 3"/>
                <a:cs typeface="Source Sans 3"/>
                <a:sym typeface="Source Sans 3"/>
              </a:defRPr>
            </a:lvl9pPr>
          </a:lstStyle>
          <a:p>
            <a:pPr marL="139700" indent="0">
              <a:buNone/>
            </a:pPr>
            <a:endParaRPr lang="hr-HR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6">
          <a:extLst>
            <a:ext uri="{FF2B5EF4-FFF2-40B4-BE49-F238E27FC236}">
              <a16:creationId xmlns:a16="http://schemas.microsoft.com/office/drawing/2014/main" id="{29A1AE30-C4AB-3041-5B5C-01CC3E5BE5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7" name="Google Shape;2347;p40">
            <a:extLst>
              <a:ext uri="{FF2B5EF4-FFF2-40B4-BE49-F238E27FC236}">
                <a16:creationId xmlns:a16="http://schemas.microsoft.com/office/drawing/2014/main" id="{71FF32E0-3F19-4057-786F-B3E753277DE6}"/>
              </a:ext>
            </a:extLst>
          </p:cNvPr>
          <p:cNvSpPr/>
          <p:nvPr/>
        </p:nvSpPr>
        <p:spPr>
          <a:xfrm>
            <a:off x="713225" y="835950"/>
            <a:ext cx="3471600" cy="3471600"/>
          </a:xfrm>
          <a:prstGeom prst="plaque">
            <a:avLst>
              <a:gd name="adj" fmla="val 55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8" name="Google Shape;2348;p40">
            <a:extLst>
              <a:ext uri="{FF2B5EF4-FFF2-40B4-BE49-F238E27FC236}">
                <a16:creationId xmlns:a16="http://schemas.microsoft.com/office/drawing/2014/main" id="{B3B0DBE5-776F-C33D-850A-DC8F63F8B72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45203" y="465175"/>
            <a:ext cx="3817200" cy="99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hr-HR" sz="4000" dirty="0" err="1"/>
              <a:t>Ulpijan</a:t>
            </a:r>
            <a:endParaRPr lang="hr-HR" sz="4000" dirty="0"/>
          </a:p>
        </p:txBody>
      </p:sp>
      <p:sp>
        <p:nvSpPr>
          <p:cNvPr id="2349" name="Google Shape;2349;p40">
            <a:extLst>
              <a:ext uri="{FF2B5EF4-FFF2-40B4-BE49-F238E27FC236}">
                <a16:creationId xmlns:a16="http://schemas.microsoft.com/office/drawing/2014/main" id="{D4BB0F25-9536-4259-090E-6DC5D7B0E94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17383" y="1286540"/>
            <a:ext cx="3913392" cy="33917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50000"/>
              </a:lnSpc>
              <a:buSzPts val="1400"/>
            </a:pPr>
            <a:r>
              <a:rPr lang="hr-HR" sz="1600" dirty="0">
                <a:latin typeface="+mn-lt"/>
              </a:rPr>
              <a:t>temeljna načela prava (</a:t>
            </a:r>
            <a:r>
              <a:rPr lang="hr-HR" sz="1600" dirty="0" err="1">
                <a:latin typeface="+mn-lt"/>
              </a:rPr>
              <a:t>iuris</a:t>
            </a:r>
            <a:r>
              <a:rPr lang="hr-HR" sz="1600" dirty="0">
                <a:latin typeface="+mn-lt"/>
              </a:rPr>
              <a:t> </a:t>
            </a:r>
            <a:r>
              <a:rPr lang="hr-HR" sz="1600" dirty="0" err="1">
                <a:latin typeface="+mn-lt"/>
              </a:rPr>
              <a:t>praecepta</a:t>
            </a:r>
            <a:r>
              <a:rPr lang="hr-HR" sz="1600" dirty="0">
                <a:latin typeface="+mn-lt"/>
              </a:rPr>
              <a:t>)</a:t>
            </a:r>
          </a:p>
          <a:p>
            <a:pPr>
              <a:lnSpc>
                <a:spcPct val="150000"/>
              </a:lnSpc>
              <a:buSzPts val="1400"/>
            </a:pPr>
            <a:r>
              <a:rPr lang="hr-HR" sz="1600" b="1" dirty="0">
                <a:latin typeface="+mn-lt"/>
              </a:rPr>
              <a:t>“</a:t>
            </a:r>
            <a:r>
              <a:rPr lang="hr-HR" sz="1600" b="1" dirty="0" err="1">
                <a:latin typeface="+mn-lt"/>
              </a:rPr>
              <a:t>honeste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vivere</a:t>
            </a:r>
            <a:r>
              <a:rPr lang="hr-HR" sz="1600" b="1" dirty="0">
                <a:latin typeface="+mn-lt"/>
              </a:rPr>
              <a:t>, </a:t>
            </a:r>
            <a:r>
              <a:rPr lang="hr-HR" sz="1600" b="1" dirty="0" err="1">
                <a:latin typeface="+mn-lt"/>
              </a:rPr>
              <a:t>alterum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non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laedere</a:t>
            </a:r>
            <a:r>
              <a:rPr lang="hr-HR" sz="1600" b="1" dirty="0">
                <a:latin typeface="+mn-lt"/>
              </a:rPr>
              <a:t>, </a:t>
            </a:r>
            <a:r>
              <a:rPr lang="hr-HR" sz="1600" b="1" dirty="0" err="1">
                <a:latin typeface="+mn-lt"/>
              </a:rPr>
              <a:t>suum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cuique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tribuere</a:t>
            </a:r>
            <a:r>
              <a:rPr lang="hr-HR" sz="1600" b="1" dirty="0">
                <a:latin typeface="+mn-lt"/>
              </a:rPr>
              <a:t>” </a:t>
            </a:r>
            <a:r>
              <a:rPr lang="hr-HR" sz="1600" dirty="0">
                <a:latin typeface="+mn-lt"/>
              </a:rPr>
              <a:t>(pošteno živjeti, drugoga ne vrijeđati, svakome dati što mu pripada)</a:t>
            </a:r>
          </a:p>
          <a:p>
            <a:pPr>
              <a:lnSpc>
                <a:spcPct val="150000"/>
              </a:lnSpc>
              <a:buSzPts val="1400"/>
            </a:pPr>
            <a:r>
              <a:rPr lang="hr-HR" sz="1600" b="1" dirty="0">
                <a:latin typeface="+mn-lt"/>
              </a:rPr>
              <a:t>“</a:t>
            </a:r>
            <a:r>
              <a:rPr lang="hr-HR" sz="1600" b="1" dirty="0" err="1">
                <a:latin typeface="+mn-lt"/>
              </a:rPr>
              <a:t>ius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est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ars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boni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et</a:t>
            </a:r>
            <a:r>
              <a:rPr lang="hr-HR" sz="1600" b="1" dirty="0">
                <a:latin typeface="+mn-lt"/>
              </a:rPr>
              <a:t> </a:t>
            </a:r>
            <a:r>
              <a:rPr lang="hr-HR" sz="1600" b="1" dirty="0" err="1">
                <a:latin typeface="+mn-lt"/>
              </a:rPr>
              <a:t>aequi</a:t>
            </a:r>
            <a:r>
              <a:rPr lang="hr-HR" sz="1600" b="1" dirty="0">
                <a:latin typeface="+mn-lt"/>
              </a:rPr>
              <a:t>” </a:t>
            </a:r>
            <a:r>
              <a:rPr lang="hr-HR" sz="1600" dirty="0">
                <a:latin typeface="+mn-lt"/>
              </a:rPr>
              <a:t>(pravo je umjetnost dobroga i pravičnog)</a:t>
            </a:r>
          </a:p>
          <a:p>
            <a:pPr>
              <a:buSzPts val="1400"/>
            </a:pP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en-US" dirty="0"/>
          </a:p>
        </p:txBody>
      </p:sp>
      <p:pic>
        <p:nvPicPr>
          <p:cNvPr id="5" name="Rezervirano mjesto slike 4" descr="Slika na kojoj se prikazuje zgrada, Klesarstvo, stupac, skulptura&#10;&#10;Opis je automatski generiran">
            <a:extLst>
              <a:ext uri="{FF2B5EF4-FFF2-40B4-BE49-F238E27FC236}">
                <a16:creationId xmlns:a16="http://schemas.microsoft.com/office/drawing/2014/main" id="{DF5EAA5B-9177-C42E-1C03-A192F7356227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12531" b="125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545744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B3B6FEAB-C78F-21F4-3729-AB6D5D4A3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6475" y="1273890"/>
            <a:ext cx="4184105" cy="282567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hr-HR" sz="1800" dirty="0">
                <a:latin typeface="+mn-lt"/>
              </a:rPr>
              <a:t>rimski klasični pravnici - postavili  prve temelje pravne znanosti</a:t>
            </a:r>
          </a:p>
          <a:p>
            <a:pPr>
              <a:lnSpc>
                <a:spcPct val="150000"/>
              </a:lnSpc>
            </a:pPr>
            <a:r>
              <a:rPr lang="hr-HR" sz="1800" b="1" dirty="0" err="1">
                <a:latin typeface="+mn-lt"/>
              </a:rPr>
              <a:t>glosatori</a:t>
            </a:r>
            <a:r>
              <a:rPr lang="hr-HR" sz="1800" b="1" dirty="0">
                <a:latin typeface="+mn-lt"/>
              </a:rPr>
              <a:t> i </a:t>
            </a:r>
            <a:r>
              <a:rPr lang="hr-HR" sz="1800" b="1" dirty="0" err="1">
                <a:latin typeface="+mn-lt"/>
              </a:rPr>
              <a:t>postglosatori</a:t>
            </a:r>
            <a:endParaRPr lang="hr-HR" sz="1800" b="1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hr-HR" sz="1800" dirty="0">
                <a:latin typeface="+mn-lt"/>
              </a:rPr>
              <a:t> pravni pojmovi, klasifikacije i kategorizacije osnovnih pravnih instituta</a:t>
            </a:r>
          </a:p>
        </p:txBody>
      </p:sp>
      <p:sp>
        <p:nvSpPr>
          <p:cNvPr id="6" name="Google Shape;3472;p49">
            <a:extLst>
              <a:ext uri="{FF2B5EF4-FFF2-40B4-BE49-F238E27FC236}">
                <a16:creationId xmlns:a16="http://schemas.microsoft.com/office/drawing/2014/main" id="{1FE599AE-2EEE-EB32-6180-ACA131A388DC}"/>
              </a:ext>
            </a:extLst>
          </p:cNvPr>
          <p:cNvSpPr/>
          <p:nvPr/>
        </p:nvSpPr>
        <p:spPr>
          <a:xfrm>
            <a:off x="4826635" y="706050"/>
            <a:ext cx="3731400" cy="3731400"/>
          </a:xfrm>
          <a:prstGeom prst="plaque">
            <a:avLst>
              <a:gd name="adj" fmla="val 553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Google Shape;3473;p49">
            <a:extLst>
              <a:ext uri="{FF2B5EF4-FFF2-40B4-BE49-F238E27FC236}">
                <a16:creationId xmlns:a16="http://schemas.microsoft.com/office/drawing/2014/main" id="{36EF5C0D-EE14-1E13-F745-956AFB2FA8B0}"/>
              </a:ext>
            </a:extLst>
          </p:cNvPr>
          <p:cNvPicPr preferRelativeResize="0">
            <a:picLocks/>
          </p:cNvPicPr>
          <p:nvPr/>
        </p:nvPicPr>
        <p:blipFill>
          <a:blip r:embed="rId2"/>
          <a:srcRect l="12472" r="12472"/>
          <a:stretch/>
        </p:blipFill>
        <p:spPr>
          <a:xfrm>
            <a:off x="5068890" y="948305"/>
            <a:ext cx="3246890" cy="3246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93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5191E795-2486-9DBA-88A0-A601E3D06F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0F575D89-FCC6-568F-8E5D-3AB5328F36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Razdoblja rimskog prava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258DDED7-D158-1EB2-7298-0C80A38FCF6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291938"/>
            <a:ext cx="7798967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1. razdoblje civilnog prava (od 753. pr. Kr. do kraja drugog punskog rata 201. pr. Kr.)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2. razdoblje honorarnog prava (od 201. pr. Kr. do osnivanja carstva 27. pr. Kr.)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3. razdoblje klasičnog prava (od 27. pr. Kr. do smrti Aleksandra Severa 235. godine)</a:t>
            </a: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800" dirty="0">
                <a:latin typeface="+mn-lt"/>
              </a:rPr>
              <a:t>4. razdoblje </a:t>
            </a:r>
            <a:r>
              <a:rPr lang="hr-HR" sz="1800" dirty="0" err="1">
                <a:latin typeface="+mn-lt"/>
              </a:rPr>
              <a:t>postklasičnog</a:t>
            </a:r>
            <a:r>
              <a:rPr lang="hr-HR" sz="1800" dirty="0">
                <a:latin typeface="+mn-lt"/>
              </a:rPr>
              <a:t> prava (od 235. do smrti cara Justinijana 565. godine)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27127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A27F0CC0-07D9-8CBD-B2DF-625732F745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2550551-BBE4-51B3-2853-25B114172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448026"/>
            <a:ext cx="7704000" cy="572700"/>
          </a:xfrm>
        </p:spPr>
        <p:txBody>
          <a:bodyPr/>
          <a:lstStyle/>
          <a:p>
            <a:r>
              <a:rPr lang="hr-HR" sz="2400" dirty="0"/>
              <a:t>Podjela rimskog prava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CB98C908-5DC2-F0B4-37A2-314E46FEAE2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1020725"/>
            <a:ext cx="7798967" cy="375329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600" dirty="0">
                <a:latin typeface="+mn-lt"/>
              </a:rPr>
              <a:t>najčešća podjela prava danas je ona iz 19. stoljeća – </a:t>
            </a:r>
            <a:r>
              <a:rPr lang="hr-HR" sz="1600" dirty="0" err="1">
                <a:latin typeface="+mn-lt"/>
              </a:rPr>
              <a:t>pandektna</a:t>
            </a:r>
            <a:endParaRPr lang="hr-HR" sz="1600" dirty="0">
              <a:latin typeface="+mn-lt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600" dirty="0">
                <a:latin typeface="+mn-lt"/>
              </a:rPr>
              <a:t>po njoj dijelimo </a:t>
            </a:r>
            <a:r>
              <a:rPr lang="hr-HR" sz="1600" b="1" dirty="0">
                <a:latin typeface="+mn-lt"/>
              </a:rPr>
              <a:t>građansko pravo</a:t>
            </a:r>
            <a:r>
              <a:rPr lang="hr-HR" sz="1600" dirty="0">
                <a:latin typeface="+mn-lt"/>
              </a:rPr>
              <a:t>: </a:t>
            </a:r>
          </a:p>
          <a:p>
            <a:pPr marL="482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hr-HR" sz="1600" i="1" dirty="0">
                <a:latin typeface="+mn-lt"/>
              </a:rPr>
              <a:t>Statusno pravo</a:t>
            </a:r>
          </a:p>
          <a:p>
            <a:pPr marL="482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hr-HR" sz="1600" i="1" dirty="0">
                <a:latin typeface="+mn-lt"/>
              </a:rPr>
              <a:t>Obiteljsko pravo</a:t>
            </a:r>
          </a:p>
          <a:p>
            <a:pPr marL="482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hr-HR" sz="1600" i="1" dirty="0">
                <a:latin typeface="+mn-lt"/>
              </a:rPr>
              <a:t>Stvarno pravo</a:t>
            </a:r>
          </a:p>
          <a:p>
            <a:pPr marL="482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hr-HR" sz="1600" i="1" dirty="0">
                <a:latin typeface="+mn-lt"/>
              </a:rPr>
              <a:t>Obvezno pravo</a:t>
            </a:r>
          </a:p>
          <a:p>
            <a:pPr marL="482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hr-HR" sz="1600" i="1" dirty="0">
                <a:latin typeface="+mn-lt"/>
              </a:rPr>
              <a:t>Nasljedno pravo</a:t>
            </a:r>
          </a:p>
          <a:p>
            <a:pPr marL="48260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r>
              <a:rPr lang="hr-HR" sz="1600" i="1" dirty="0">
                <a:latin typeface="+mn-lt"/>
              </a:rPr>
              <a:t>Građanski postupak</a:t>
            </a:r>
          </a:p>
          <a:p>
            <a:pPr marL="139700" indent="0">
              <a:lnSpc>
                <a:spcPct val="150000"/>
              </a:lnSpc>
              <a:buNone/>
            </a:pPr>
            <a:r>
              <a:rPr lang="hr-HR" sz="1600" dirty="0">
                <a:effectLst/>
                <a:latin typeface="+mn-lt"/>
                <a:ea typeface="Times New Roman" panose="02020603050405020304" pitchFamily="18" charset="0"/>
              </a:rPr>
              <a:t>Iako primjenjiva na rimsko pravo, ova podjela nije nešto po čemu bi rimski pravnik prepoznao svoj pravni sustav!</a:t>
            </a:r>
            <a:endParaRPr lang="hr-HR" sz="1600" dirty="0">
              <a:latin typeface="+mn-lt"/>
            </a:endParaRPr>
          </a:p>
          <a:p>
            <a:pPr marL="482600" lvl="0" indent="-342900" algn="l" rtl="0">
              <a:spcBef>
                <a:spcPts val="0"/>
              </a:spcBef>
              <a:spcAft>
                <a:spcPts val="0"/>
              </a:spcAft>
              <a:buSzPts val="1400"/>
              <a:buFont typeface="+mj-lt"/>
              <a:buAutoNum type="arabicPeriod"/>
            </a:pP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80826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FCE2086B-10A2-227A-A9B6-073E4AB1EB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5C7F147B-9404-A48C-6705-95F5F26D16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13320" y="552893"/>
            <a:ext cx="7798967" cy="41892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Font typeface="Wingdings" panose="05000000000000000000" pitchFamily="2" charset="2"/>
              <a:buChar char="Ø"/>
            </a:pPr>
            <a:r>
              <a:rPr lang="hr-HR" sz="1800" dirty="0">
                <a:effectLst/>
                <a:latin typeface="+mn-lt"/>
                <a:ea typeface="Times New Roman" panose="02020603050405020304" pitchFamily="18" charset="0"/>
              </a:rPr>
              <a:t>Gajev ili "institucionalni" sustav građanskog prava</a:t>
            </a:r>
          </a:p>
          <a:p>
            <a:pPr marL="13970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hr-HR" sz="1600" b="1" dirty="0">
                <a:effectLst/>
                <a:latin typeface="+mn-lt"/>
                <a:ea typeface="Times New Roman" panose="02020603050405020304" pitchFamily="18" charset="0"/>
              </a:rPr>
              <a:t>Gajev udžbenik iz 2. stoljeća dijeli rimsko pravo na: </a:t>
            </a:r>
            <a:endParaRPr lang="hr-HR" sz="1600" b="1" dirty="0">
              <a:latin typeface="+mn-lt"/>
              <a:ea typeface="Times New Roman" panose="02020603050405020304" pitchFamily="18" charset="0"/>
            </a:endParaRPr>
          </a:p>
          <a:p>
            <a:pPr marL="457200" lvl="0" indent="-317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hr-HR" sz="1600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 tooltip="Ius Privatum (stranica ne postoji)"/>
              </a:rPr>
              <a:t>Ius</a:t>
            </a:r>
            <a:r>
              <a:rPr lang="hr-HR" sz="1600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 tooltip="Ius Privatum (stranica ne postoji)"/>
              </a:rPr>
              <a:t> </a:t>
            </a:r>
            <a:r>
              <a:rPr lang="hr-HR" sz="1600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3" tooltip="Ius Privatum (stranica ne postoji)"/>
              </a:rPr>
              <a:t>Privatum</a:t>
            </a: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- Privatno pravo</a:t>
            </a:r>
            <a:endParaRPr lang="hr-HR" sz="16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Ius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quod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 ad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personas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4" tooltip="Ius quod ad personas pertinet"/>
              </a:rPr>
              <a:t>pertinet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(doslovce: pravo koje se odnosi na osobe)</a:t>
            </a:r>
            <a:endParaRPr lang="hr-HR" i="1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sui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iuris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 te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alieni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5" tooltip="Osobe sui iuris te alieni iuris (stranica ne postoji)"/>
              </a:rPr>
              <a:t>iuris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(doslovce: osobe vlastitog i tuđeg prava)</a:t>
            </a:r>
            <a:endParaRPr lang="hr-HR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Ius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quod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 ad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res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6" tooltip="Ius quod ad res pertinet (stranica ne postoji)"/>
              </a:rPr>
              <a:t>pertinet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(doslovce: pravo koje se odnosi na stvari)</a:t>
            </a:r>
            <a:endParaRPr lang="hr-HR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 algn="just">
              <a:lnSpc>
                <a:spcPct val="150000"/>
              </a:lnSpc>
              <a:spcAft>
                <a:spcPts val="120"/>
              </a:spcAft>
              <a:buSzPts val="1000"/>
              <a:buFont typeface="Courier New" panose="02070309020205020404" pitchFamily="49" charset="0"/>
              <a:buChar char="o"/>
              <a:tabLst>
                <a:tab pos="914400" algn="l"/>
              </a:tabLst>
            </a:pP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Ius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quod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 ad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actiones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7" tooltip="Ius quod ad actiones pertinet (stranica ne postoji)"/>
              </a:rPr>
              <a:t>pertinet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(doslovce: pravo koje se odnosi na tužbe)</a:t>
            </a:r>
            <a:endParaRPr lang="hr-HR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</a:pP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Osim toga rimsko pravo obuhvaća i javni dio:</a:t>
            </a:r>
            <a:endParaRPr lang="hr-HR" sz="1600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 tooltip="Ius Publicum (stranica ne postoji)"/>
              </a:rPr>
              <a:t>Ius</a:t>
            </a:r>
            <a:r>
              <a:rPr lang="hr-HR" i="1" u="sng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 tooltip="Ius Publicum (stranica ne postoji)"/>
              </a:rPr>
              <a:t> </a:t>
            </a:r>
            <a:r>
              <a:rPr lang="hr-HR" i="1" u="sng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  <a:hlinkClick r:id="rId8" tooltip="Ius Publicum (stranica ne postoji)"/>
              </a:rPr>
              <a:t>Publicum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 - javno pravo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gdje su osobito važna pitanja: 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hr-HR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hr-HR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stavnopravni koncepti i </a:t>
            </a:r>
            <a:r>
              <a:rPr lang="hr-HR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instituti</a:t>
            </a:r>
            <a:r>
              <a:rPr lang="hr-HR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 Rima te rimsko kazneno pravo</a:t>
            </a:r>
            <a:endParaRPr lang="hr-HR" b="1" dirty="0">
              <a:latin typeface="+mn-lt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6068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EFAA2833-88DC-D3E9-30FA-C7DDB265E7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D7E04265-5505-7D2A-7DAD-FD993858F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dirty="0"/>
              <a:t>Utjecaj na zapadne civilizacije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FCDE5093-AA08-6D3C-4527-CB3B7FB6E55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1" y="1291938"/>
            <a:ext cx="6282780" cy="3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endParaRPr lang="hr-HR" sz="1800" dirty="0">
              <a:latin typeface="+mn-lt"/>
            </a:endParaRPr>
          </a:p>
          <a:p>
            <a:pPr lvl="0">
              <a:lnSpc>
                <a:spcPct val="150000"/>
              </a:lnSpc>
            </a:pPr>
            <a:r>
              <a:rPr lang="hr-HR" sz="1800" dirty="0">
                <a:latin typeface="+mn-lt"/>
              </a:rPr>
              <a:t>rimsko pravo – srednji vijek: barbarske države, a prethodno i Bizant</a:t>
            </a:r>
          </a:p>
          <a:p>
            <a:pPr lvl="0">
              <a:lnSpc>
                <a:spcPct val="150000"/>
              </a:lnSpc>
            </a:pPr>
            <a:r>
              <a:rPr lang="hr-HR" sz="1800" dirty="0">
                <a:latin typeface="+mn-lt"/>
              </a:rPr>
              <a:t>rimsko pravo u renesansi</a:t>
            </a:r>
          </a:p>
          <a:p>
            <a:pPr lvl="0">
              <a:lnSpc>
                <a:spcPct val="150000"/>
              </a:lnSpc>
            </a:pPr>
            <a:r>
              <a:rPr lang="hr-HR" sz="1800" dirty="0">
                <a:latin typeface="+mn-lt"/>
              </a:rPr>
              <a:t>recepcija rimskog prava – preuzimanje rimskog prava po ostalim državama Europe</a:t>
            </a:r>
          </a:p>
          <a:p>
            <a:pPr marL="139700" lvl="0" indent="0">
              <a:buNone/>
            </a:pPr>
            <a:endParaRPr lang="hr-HR" sz="1800" dirty="0">
              <a:latin typeface="+mn-lt"/>
            </a:endParaRPr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lvl="0"/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07211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9">
          <a:extLst>
            <a:ext uri="{FF2B5EF4-FFF2-40B4-BE49-F238E27FC236}">
              <a16:creationId xmlns:a16="http://schemas.microsoft.com/office/drawing/2014/main" id="{38DC3839-E350-226F-2F52-4BF714AA64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B23B5FF2-D277-09C7-A49A-5DAA14E1E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358850"/>
            <a:ext cx="7704000" cy="572700"/>
          </a:xfrm>
        </p:spPr>
        <p:txBody>
          <a:bodyPr/>
          <a:lstStyle/>
          <a:p>
            <a:r>
              <a:rPr lang="hr-HR" sz="2400" dirty="0"/>
              <a:t>Primjeri rimskog prava</a:t>
            </a:r>
            <a:br>
              <a:rPr lang="hr-HR" sz="2400" dirty="0"/>
            </a:br>
            <a:endParaRPr lang="hr-HR" sz="2400" dirty="0"/>
          </a:p>
        </p:txBody>
      </p:sp>
      <p:sp>
        <p:nvSpPr>
          <p:cNvPr id="2342" name="Google Shape;2342;p39">
            <a:extLst>
              <a:ext uri="{FF2B5EF4-FFF2-40B4-BE49-F238E27FC236}">
                <a16:creationId xmlns:a16="http://schemas.microsoft.com/office/drawing/2014/main" id="{07B53B89-54B2-6090-3626-0992ABBD58F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20000" y="959333"/>
            <a:ext cx="7593419" cy="37102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82600" indent="-342900"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U prvoj ploči Zakonika XII ploča propisano je da zalazak sunca treba biti posljednji rok za donošenje presude – načelo ekonomičnosti, bez </a:t>
            </a:r>
            <a:r>
              <a:rPr lang="hr-HR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odugovlaćenja</a:t>
            </a:r>
            <a:endParaRPr lang="hr-HR" sz="16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82600" indent="-342900">
              <a:buFont typeface="+mj-lt"/>
              <a:buAutoNum type="arabicPeriod"/>
            </a:pPr>
            <a:endParaRPr lang="hr-HR" sz="1600" dirty="0">
              <a:effectLst/>
              <a:latin typeface="+mn-lt"/>
              <a:ea typeface="Times New Roman" panose="02020603050405020304" pitchFamily="18" charset="0"/>
            </a:endParaRPr>
          </a:p>
          <a:p>
            <a:pPr marL="482600" indent="-342900"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Klasični pravnik </a:t>
            </a:r>
            <a:r>
              <a:rPr lang="hr-HR" sz="16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Celsus</a:t>
            </a: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definirao je tužbu u smislu procesualno ostvarivog zahtjeva, tj. kao mogućnost da sudskim putem zahtijevamo ono pravo koje nam pripada</a:t>
            </a:r>
          </a:p>
          <a:p>
            <a:pPr marL="482600" indent="-342900">
              <a:buFont typeface="+mj-lt"/>
              <a:buAutoNum type="arabicPeriod"/>
            </a:pPr>
            <a:endParaRPr lang="hr-HR" sz="1600" dirty="0">
              <a:solidFill>
                <a:srgbClr val="000000"/>
              </a:solidFill>
              <a:effectLst/>
              <a:latin typeface="+mn-lt"/>
              <a:ea typeface="Times New Roman" panose="02020603050405020304" pitchFamily="18" charset="0"/>
            </a:endParaRPr>
          </a:p>
          <a:p>
            <a:pPr marL="482600" indent="-342900">
              <a:buFont typeface="+mj-lt"/>
              <a:buAutoNum type="arabicPeriod"/>
            </a:pP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Propisano je da za nehotično ubojstvo treba samo izvršiti ritualno žrtvovanje ovna – osveta nije dopuštena.</a:t>
            </a:r>
          </a:p>
          <a:p>
            <a:pPr marL="139700" indent="0">
              <a:buNone/>
            </a:pP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( </a:t>
            </a:r>
            <a:r>
              <a:rPr lang="hr-HR" sz="1600" dirty="0">
                <a:solidFill>
                  <a:srgbClr val="000000"/>
                </a:solidFill>
                <a:latin typeface="+mn-lt"/>
                <a:ea typeface="Times New Roman" panose="02020603050405020304" pitchFamily="18" charset="0"/>
              </a:rPr>
              <a:t>Z</a:t>
            </a: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akon kralja </a:t>
            </a:r>
            <a:r>
              <a:rPr lang="hr-HR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Nume</a:t>
            </a: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hr-HR" sz="16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Pompilija</a:t>
            </a:r>
            <a:r>
              <a:rPr lang="hr-HR" sz="16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“Ako netko slobodna čovjeka u zloj namjeri ubije, smatra se ubojicom.”)</a:t>
            </a:r>
            <a:endParaRPr lang="hr-HR" sz="1600" dirty="0">
              <a:latin typeface="+mn-lt"/>
            </a:endParaRPr>
          </a:p>
          <a:p>
            <a:pPr lvl="0"/>
            <a:endParaRPr lang="hr-HR"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sz="16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lang="hr-HR" sz="1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64551108"/>
      </p:ext>
    </p:extLst>
  </p:cSld>
  <p:clrMapOvr>
    <a:masterClrMapping/>
  </p:clrMapOvr>
</p:sld>
</file>

<file path=ppt/theme/theme1.xml><?xml version="1.0" encoding="utf-8"?>
<a:theme xmlns:a="http://schemas.openxmlformats.org/drawingml/2006/main" name="Reconstruction Era and the Gilded Age - History - 11th grade by Slidesgo">
  <a:themeElements>
    <a:clrScheme name="Simple Light">
      <a:dk1>
        <a:srgbClr val="35240A"/>
      </a:dk1>
      <a:lt1>
        <a:srgbClr val="DED6C2"/>
      </a:lt1>
      <a:dk2>
        <a:srgbClr val="9B794E"/>
      </a:dk2>
      <a:lt2>
        <a:srgbClr val="724711"/>
      </a:lt2>
      <a:accent1>
        <a:srgbClr val="5E380A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524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0E02FAA450F4AB97E6AD73AC4E38A" ma:contentTypeVersion="12" ma:contentTypeDescription="Create a new document." ma:contentTypeScope="" ma:versionID="1d8d146bb50b38fa5faf9303b6edea8d">
  <xsd:schema xmlns:xsd="http://www.w3.org/2001/XMLSchema" xmlns:xs="http://www.w3.org/2001/XMLSchema" xmlns:p="http://schemas.microsoft.com/office/2006/metadata/properties" xmlns:ns3="f9c8e87a-1df1-4a78-94b4-feb50775094c" xmlns:ns4="bc39634f-0dea-49af-ac54-cef8e4dadb9c" targetNamespace="http://schemas.microsoft.com/office/2006/metadata/properties" ma:root="true" ma:fieldsID="5f63f23ed74d544c1d1da8fd14f01ce5" ns3:_="" ns4:_="">
    <xsd:import namespace="f9c8e87a-1df1-4a78-94b4-feb50775094c"/>
    <xsd:import namespace="bc39634f-0dea-49af-ac54-cef8e4dadb9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8e87a-1df1-4a78-94b4-feb5077509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39634f-0dea-49af-ac54-cef8e4dadb9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c8e87a-1df1-4a78-94b4-feb50775094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C2E7E91-936E-4047-95D3-BB9D096BD99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c8e87a-1df1-4a78-94b4-feb50775094c"/>
    <ds:schemaRef ds:uri="bc39634f-0dea-49af-ac54-cef8e4dadb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F33441B-FA1F-4755-828F-0925BD392A27}">
  <ds:schemaRefs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bc39634f-0dea-49af-ac54-cef8e4dadb9c"/>
    <ds:schemaRef ds:uri="f9c8e87a-1df1-4a78-94b4-feb50775094c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AD6EC90-2336-4545-A356-E7A63F6C86A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678</Words>
  <Application>Microsoft Office PowerPoint</Application>
  <PresentationFormat>Prikaz na zaslonu (16:9)</PresentationFormat>
  <Paragraphs>85</Paragraphs>
  <Slides>13</Slides>
  <Notes>12</Notes>
  <HiddenSlides>0</HiddenSlides>
  <MMClips>0</MMClips>
  <ScaleCrop>false</ScaleCrop>
  <HeadingPairs>
    <vt:vector size="6" baseType="variant">
      <vt:variant>
        <vt:lpstr>Korišteni fontovi</vt:lpstr>
      </vt:variant>
      <vt:variant>
        <vt:i4>9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23" baseType="lpstr">
      <vt:lpstr>Nunito Light</vt:lpstr>
      <vt:lpstr>Source Sans 3 Light</vt:lpstr>
      <vt:lpstr>Libre Baskerville</vt:lpstr>
      <vt:lpstr>Wingdings</vt:lpstr>
      <vt:lpstr>Arial</vt:lpstr>
      <vt:lpstr>Courier New</vt:lpstr>
      <vt:lpstr>Times New Roman</vt:lpstr>
      <vt:lpstr>Source Sans 3</vt:lpstr>
      <vt:lpstr>Calibri</vt:lpstr>
      <vt:lpstr>Reconstruction Era and the Gilded Age - History - 11th grade by Slidesgo</vt:lpstr>
      <vt:lpstr>RIMSKO PRAVO</vt:lpstr>
      <vt:lpstr>Rimsko pravo (ius Romanum, ius Romanorum): </vt:lpstr>
      <vt:lpstr>Ulpijan</vt:lpstr>
      <vt:lpstr>PowerPoint prezentacija</vt:lpstr>
      <vt:lpstr>Razdoblja rimskog prava </vt:lpstr>
      <vt:lpstr>Podjela rimskog prava </vt:lpstr>
      <vt:lpstr>PowerPoint prezentacija</vt:lpstr>
      <vt:lpstr>Utjecaj na zapadne civilizacije </vt:lpstr>
      <vt:lpstr>Primjeri rimskog prava </vt:lpstr>
      <vt:lpstr>Primjeri rimskog prava </vt:lpstr>
      <vt:lpstr>Zaključak </vt:lpstr>
      <vt:lpstr>Izvori </vt:lpstr>
      <vt:lpstr>Pitanja za ponavljanje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RIMSKO PRAVO</dc:title>
  <dc:creator>v m</dc:creator>
  <cp:lastModifiedBy>Bruna  Grubušić</cp:lastModifiedBy>
  <cp:revision>10</cp:revision>
  <dcterms:modified xsi:type="dcterms:W3CDTF">2024-04-08T13:23:17Z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0x01010059D0E02FAA450F4AB97E6AD73AC4E38A</vt:lpwstr>
  </property>
</Properties>
</file>